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59" r:id="rId5"/>
    <p:sldId id="260" r:id="rId6"/>
    <p:sldId id="264" r:id="rId7"/>
    <p:sldId id="267" r:id="rId8"/>
    <p:sldId id="261" r:id="rId9"/>
    <p:sldId id="265" r:id="rId10"/>
    <p:sldId id="268" r:id="rId11"/>
    <p:sldId id="269" r:id="rId12"/>
    <p:sldId id="270" r:id="rId13"/>
    <p:sldId id="275" r:id="rId14"/>
    <p:sldId id="279" r:id="rId15"/>
    <p:sldId id="280" r:id="rId16"/>
    <p:sldId id="281" r:id="rId17"/>
    <p:sldId id="282" r:id="rId18"/>
    <p:sldId id="283" r:id="rId19"/>
    <p:sldId id="291" r:id="rId20"/>
    <p:sldId id="284" r:id="rId21"/>
    <p:sldId id="285" r:id="rId22"/>
    <p:sldId id="286" r:id="rId23"/>
    <p:sldId id="272" r:id="rId24"/>
    <p:sldId id="276" r:id="rId25"/>
    <p:sldId id="287" r:id="rId26"/>
    <p:sldId id="273" r:id="rId27"/>
    <p:sldId id="277" r:id="rId28"/>
    <p:sldId id="288" r:id="rId29"/>
    <p:sldId id="289" r:id="rId30"/>
    <p:sldId id="274" r:id="rId31"/>
    <p:sldId id="278" r:id="rId32"/>
    <p:sldId id="290" r:id="rId33"/>
    <p:sldId id="25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940DB7-D27D-4BFB-89D8-738406264D4E}" v="156" dt="2024-04-29T19:43:42.7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ghua Lin" userId="08528f2f3404122f" providerId="LiveId" clId="{4352E8CC-DEA1-4A0E-80BA-DB63D92ECE51}"/>
    <pc:docChg chg="undo custSel addSld modSld modMainMaster">
      <pc:chgData name="Tonghua Lin" userId="08528f2f3404122f" providerId="LiveId" clId="{4352E8CC-DEA1-4A0E-80BA-DB63D92ECE51}" dt="2024-04-05T00:43:10.636" v="121" actId="20577"/>
      <pc:docMkLst>
        <pc:docMk/>
      </pc:docMkLst>
      <pc:sldChg chg="addSp delSp modSp new mod">
        <pc:chgData name="Tonghua Lin" userId="08528f2f3404122f" providerId="LiveId" clId="{4352E8CC-DEA1-4A0E-80BA-DB63D92ECE51}" dt="2024-04-05T00:43:10.636" v="121" actId="20577"/>
        <pc:sldMkLst>
          <pc:docMk/>
          <pc:sldMk cId="2291717456" sldId="256"/>
        </pc:sldMkLst>
        <pc:spChg chg="del">
          <ac:chgData name="Tonghua Lin" userId="08528f2f3404122f" providerId="LiveId" clId="{4352E8CC-DEA1-4A0E-80BA-DB63D92ECE51}" dt="2023-09-26T03:00:56.335" v="1" actId="478"/>
          <ac:spMkLst>
            <pc:docMk/>
            <pc:sldMk cId="2291717456" sldId="256"/>
            <ac:spMk id="2" creationId="{0E8657DF-0F96-8EF8-A726-025663D7518A}"/>
          </ac:spMkLst>
        </pc:spChg>
        <pc:spChg chg="del">
          <ac:chgData name="Tonghua Lin" userId="08528f2f3404122f" providerId="LiveId" clId="{4352E8CC-DEA1-4A0E-80BA-DB63D92ECE51}" dt="2023-09-26T03:00:56.335" v="1" actId="478"/>
          <ac:spMkLst>
            <pc:docMk/>
            <pc:sldMk cId="2291717456" sldId="256"/>
            <ac:spMk id="3" creationId="{6B06740F-F19E-F791-232D-B0A30E3C1EF9}"/>
          </ac:spMkLst>
        </pc:spChg>
        <pc:spChg chg="add mod">
          <ac:chgData name="Tonghua Lin" userId="08528f2f3404122f" providerId="LiveId" clId="{4352E8CC-DEA1-4A0E-80BA-DB63D92ECE51}" dt="2024-04-05T00:43:10.636" v="121" actId="20577"/>
          <ac:spMkLst>
            <pc:docMk/>
            <pc:sldMk cId="2291717456" sldId="256"/>
            <ac:spMk id="4" creationId="{D48B806D-A063-1AB2-3B78-385ED85899E0}"/>
          </ac:spMkLst>
        </pc:spChg>
        <pc:spChg chg="add mod">
          <ac:chgData name="Tonghua Lin" userId="08528f2f3404122f" providerId="LiveId" clId="{4352E8CC-DEA1-4A0E-80BA-DB63D92ECE51}" dt="2023-09-26T03:02:30.014" v="20"/>
          <ac:spMkLst>
            <pc:docMk/>
            <pc:sldMk cId="2291717456" sldId="256"/>
            <ac:spMk id="5" creationId="{36AEEF7A-A3C7-E340-51A4-818FFCCFD605}"/>
          </ac:spMkLst>
        </pc:spChg>
      </pc:sldChg>
      <pc:sldChg chg="addSp delSp modSp new mod">
        <pc:chgData name="Tonghua Lin" userId="08528f2f3404122f" providerId="LiveId" clId="{4352E8CC-DEA1-4A0E-80BA-DB63D92ECE51}" dt="2023-09-26T03:05:27.636" v="60"/>
        <pc:sldMkLst>
          <pc:docMk/>
          <pc:sldMk cId="974482364" sldId="257"/>
        </pc:sldMkLst>
        <pc:spChg chg="add mod">
          <ac:chgData name="Tonghua Lin" userId="08528f2f3404122f" providerId="LiveId" clId="{4352E8CC-DEA1-4A0E-80BA-DB63D92ECE51}" dt="2023-09-26T03:02:35.011" v="21"/>
          <ac:spMkLst>
            <pc:docMk/>
            <pc:sldMk cId="974482364" sldId="257"/>
            <ac:spMk id="2" creationId="{8514DFA4-CDCC-77DC-73D3-202ACFD9F8D5}"/>
          </ac:spMkLst>
        </pc:spChg>
        <pc:spChg chg="add mod">
          <ac:chgData name="Tonghua Lin" userId="08528f2f3404122f" providerId="LiveId" clId="{4352E8CC-DEA1-4A0E-80BA-DB63D92ECE51}" dt="2023-09-26T03:02:35.011" v="21"/>
          <ac:spMkLst>
            <pc:docMk/>
            <pc:sldMk cId="974482364" sldId="257"/>
            <ac:spMk id="3" creationId="{A501955A-0148-E0F7-DACE-4A3522A08B9D}"/>
          </ac:spMkLst>
        </pc:spChg>
        <pc:spChg chg="add del mod">
          <ac:chgData name="Tonghua Lin" userId="08528f2f3404122f" providerId="LiveId" clId="{4352E8CC-DEA1-4A0E-80BA-DB63D92ECE51}" dt="2023-09-26T03:04:43.391" v="47" actId="20577"/>
          <ac:spMkLst>
            <pc:docMk/>
            <pc:sldMk cId="974482364" sldId="257"/>
            <ac:spMk id="4" creationId="{3324195C-BAB5-BB96-82F6-EC6B607FC0B1}"/>
          </ac:spMkLst>
        </pc:spChg>
        <pc:spChg chg="add del mod">
          <ac:chgData name="Tonghua Lin" userId="08528f2f3404122f" providerId="LiveId" clId="{4352E8CC-DEA1-4A0E-80BA-DB63D92ECE51}" dt="2023-09-26T03:03:37.282" v="45" actId="767"/>
          <ac:spMkLst>
            <pc:docMk/>
            <pc:sldMk cId="974482364" sldId="257"/>
            <ac:spMk id="5" creationId="{6125FFA7-34B8-E07B-4556-621D891087D2}"/>
          </ac:spMkLst>
        </pc:spChg>
        <pc:spChg chg="add mod">
          <ac:chgData name="Tonghua Lin" userId="08528f2f3404122f" providerId="LiveId" clId="{4352E8CC-DEA1-4A0E-80BA-DB63D92ECE51}" dt="2023-09-26T03:05:22.325" v="59" actId="313"/>
          <ac:spMkLst>
            <pc:docMk/>
            <pc:sldMk cId="974482364" sldId="257"/>
            <ac:spMk id="6" creationId="{894E5AB3-FF86-0580-1424-332C31A7C942}"/>
          </ac:spMkLst>
        </pc:spChg>
        <pc:spChg chg="add mod">
          <ac:chgData name="Tonghua Lin" userId="08528f2f3404122f" providerId="LiveId" clId="{4352E8CC-DEA1-4A0E-80BA-DB63D92ECE51}" dt="2023-09-26T03:05:27.636" v="60"/>
          <ac:spMkLst>
            <pc:docMk/>
            <pc:sldMk cId="974482364" sldId="257"/>
            <ac:spMk id="7" creationId="{A8AB7AEF-577C-AFC6-F887-3B93A4D5DEDE}"/>
          </ac:spMkLst>
        </pc:spChg>
      </pc:sldChg>
      <pc:sldChg chg="addSp modSp new">
        <pc:chgData name="Tonghua Lin" userId="08528f2f3404122f" providerId="LiveId" clId="{4352E8CC-DEA1-4A0E-80BA-DB63D92ECE51}" dt="2023-09-26T03:02:41.075" v="22"/>
        <pc:sldMkLst>
          <pc:docMk/>
          <pc:sldMk cId="1230850584" sldId="258"/>
        </pc:sldMkLst>
        <pc:spChg chg="add mod">
          <ac:chgData name="Tonghua Lin" userId="08528f2f3404122f" providerId="LiveId" clId="{4352E8CC-DEA1-4A0E-80BA-DB63D92ECE51}" dt="2023-09-26T03:02:41.075" v="22"/>
          <ac:spMkLst>
            <pc:docMk/>
            <pc:sldMk cId="1230850584" sldId="258"/>
            <ac:spMk id="2" creationId="{DC35477E-FBB3-4BF5-1B39-6677D101E6B2}"/>
          </ac:spMkLst>
        </pc:spChg>
        <pc:spChg chg="add mod">
          <ac:chgData name="Tonghua Lin" userId="08528f2f3404122f" providerId="LiveId" clId="{4352E8CC-DEA1-4A0E-80BA-DB63D92ECE51}" dt="2023-09-26T03:02:41.075" v="22"/>
          <ac:spMkLst>
            <pc:docMk/>
            <pc:sldMk cId="1230850584" sldId="258"/>
            <ac:spMk id="3" creationId="{44C16B16-AAF9-8E9C-126E-E55EF5166FF5}"/>
          </ac:spMkLst>
        </pc:spChg>
      </pc:sldChg>
      <pc:sldChg chg="addSp modSp new">
        <pc:chgData name="Tonghua Lin" userId="08528f2f3404122f" providerId="LiveId" clId="{4352E8CC-DEA1-4A0E-80BA-DB63D92ECE51}" dt="2023-09-26T03:05:33.665" v="61"/>
        <pc:sldMkLst>
          <pc:docMk/>
          <pc:sldMk cId="4111021030" sldId="259"/>
        </pc:sldMkLst>
        <pc:spChg chg="add mod">
          <ac:chgData name="Tonghua Lin" userId="08528f2f3404122f" providerId="LiveId" clId="{4352E8CC-DEA1-4A0E-80BA-DB63D92ECE51}" dt="2023-09-26T03:05:33.665" v="61"/>
          <ac:spMkLst>
            <pc:docMk/>
            <pc:sldMk cId="4111021030" sldId="259"/>
            <ac:spMk id="2" creationId="{19595670-B8AB-E41E-0E54-34E5183B2614}"/>
          </ac:spMkLst>
        </pc:spChg>
      </pc:sldChg>
      <pc:sldMasterChg chg="addSp delSp modSp mod delSldLayout modSldLayout">
        <pc:chgData name="Tonghua Lin" userId="08528f2f3404122f" providerId="LiveId" clId="{4352E8CC-DEA1-4A0E-80BA-DB63D92ECE51}" dt="2023-09-26T03:02:08.903" v="17" actId="2711"/>
        <pc:sldMasterMkLst>
          <pc:docMk/>
          <pc:sldMasterMk cId="222553438" sldId="2147483648"/>
        </pc:sldMasterMkLst>
        <pc:spChg chg="del">
          <ac:chgData name="Tonghua Lin" userId="08528f2f3404122f" providerId="LiveId" clId="{4352E8CC-DEA1-4A0E-80BA-DB63D92ECE51}" dt="2023-09-26T03:01:14.202" v="13" actId="478"/>
          <ac:spMkLst>
            <pc:docMk/>
            <pc:sldMasterMk cId="222553438" sldId="2147483648"/>
            <ac:spMk id="2" creationId="{95E69D0C-39B6-AE6F-ADCF-435C5DC973B8}"/>
          </ac:spMkLst>
        </pc:spChg>
        <pc:spChg chg="del">
          <ac:chgData name="Tonghua Lin" userId="08528f2f3404122f" providerId="LiveId" clId="{4352E8CC-DEA1-4A0E-80BA-DB63D92ECE51}" dt="2023-09-26T03:01:14.202" v="13" actId="478"/>
          <ac:spMkLst>
            <pc:docMk/>
            <pc:sldMasterMk cId="222553438" sldId="2147483648"/>
            <ac:spMk id="3" creationId="{67A5D4BF-0878-6338-1EC9-B5B870DDA0D6}"/>
          </ac:spMkLst>
        </pc:spChg>
        <pc:spChg chg="del">
          <ac:chgData name="Tonghua Lin" userId="08528f2f3404122f" providerId="LiveId" clId="{4352E8CC-DEA1-4A0E-80BA-DB63D92ECE51}" dt="2023-09-26T03:01:14.202" v="13" actId="478"/>
          <ac:spMkLst>
            <pc:docMk/>
            <pc:sldMasterMk cId="222553438" sldId="2147483648"/>
            <ac:spMk id="4" creationId="{B0C6EFE3-B63E-184A-37D3-0EE43BD99F9C}"/>
          </ac:spMkLst>
        </pc:spChg>
        <pc:spChg chg="del">
          <ac:chgData name="Tonghua Lin" userId="08528f2f3404122f" providerId="LiveId" clId="{4352E8CC-DEA1-4A0E-80BA-DB63D92ECE51}" dt="2023-09-26T03:01:14.202" v="13" actId="478"/>
          <ac:spMkLst>
            <pc:docMk/>
            <pc:sldMasterMk cId="222553438" sldId="2147483648"/>
            <ac:spMk id="5" creationId="{A393C578-372B-D9F8-9663-1AD2E0691B42}"/>
          </ac:spMkLst>
        </pc:spChg>
        <pc:spChg chg="del">
          <ac:chgData name="Tonghua Lin" userId="08528f2f3404122f" providerId="LiveId" clId="{4352E8CC-DEA1-4A0E-80BA-DB63D92ECE51}" dt="2023-09-26T03:01:14.202" v="13" actId="478"/>
          <ac:spMkLst>
            <pc:docMk/>
            <pc:sldMasterMk cId="222553438" sldId="2147483648"/>
            <ac:spMk id="6" creationId="{E9636A4E-92E9-CA58-9648-95E27A3C020B}"/>
          </ac:spMkLst>
        </pc:spChg>
        <pc:spChg chg="add mod">
          <ac:chgData name="Tonghua Lin" userId="08528f2f3404122f" providerId="LiveId" clId="{4352E8CC-DEA1-4A0E-80BA-DB63D92ECE51}" dt="2023-09-26T03:01:30.015" v="14"/>
          <ac:spMkLst>
            <pc:docMk/>
            <pc:sldMasterMk cId="222553438" sldId="2147483648"/>
            <ac:spMk id="7" creationId="{B5F231DF-E2F4-9C0B-DCC0-5B7E16FEE7FC}"/>
          </ac:spMkLst>
        </pc:spChg>
        <pc:spChg chg="add mod">
          <ac:chgData name="Tonghua Lin" userId="08528f2f3404122f" providerId="LiveId" clId="{4352E8CC-DEA1-4A0E-80BA-DB63D92ECE51}" dt="2023-09-26T03:02:08.903" v="17" actId="2711"/>
          <ac:spMkLst>
            <pc:docMk/>
            <pc:sldMasterMk cId="222553438" sldId="2147483648"/>
            <ac:spMk id="9" creationId="{B5581A68-2D48-76DA-30C8-162205CECBB6}"/>
          </ac:spMkLst>
        </pc:spChg>
        <pc:picChg chg="add mod">
          <ac:chgData name="Tonghua Lin" userId="08528f2f3404122f" providerId="LiveId" clId="{4352E8CC-DEA1-4A0E-80BA-DB63D92ECE51}" dt="2023-09-26T03:01:30.015" v="14"/>
          <ac:picMkLst>
            <pc:docMk/>
            <pc:sldMasterMk cId="222553438" sldId="2147483648"/>
            <ac:picMk id="8" creationId="{54352241-04CE-26AA-69AD-9F10D9D79BCC}"/>
          </ac:picMkLst>
        </pc:picChg>
        <pc:sldLayoutChg chg="delSp mod">
          <pc:chgData name="Tonghua Lin" userId="08528f2f3404122f" providerId="LiveId" clId="{4352E8CC-DEA1-4A0E-80BA-DB63D92ECE51}" dt="2023-09-26T03:01:11.942" v="12" actId="478"/>
          <pc:sldLayoutMkLst>
            <pc:docMk/>
            <pc:sldMasterMk cId="222553438" sldId="2147483648"/>
            <pc:sldLayoutMk cId="3759311366" sldId="2147483649"/>
          </pc:sldLayoutMkLst>
          <pc:spChg chg="del">
            <ac:chgData name="Tonghua Lin" userId="08528f2f3404122f" providerId="LiveId" clId="{4352E8CC-DEA1-4A0E-80BA-DB63D92ECE51}" dt="2023-09-26T03:01:11.942" v="12" actId="478"/>
            <ac:spMkLst>
              <pc:docMk/>
              <pc:sldMasterMk cId="222553438" sldId="2147483648"/>
              <pc:sldLayoutMk cId="3759311366" sldId="2147483649"/>
              <ac:spMk id="2" creationId="{5BB8CD88-C075-581D-2459-27AA77B00778}"/>
            </ac:spMkLst>
          </pc:spChg>
          <pc:spChg chg="del">
            <ac:chgData name="Tonghua Lin" userId="08528f2f3404122f" providerId="LiveId" clId="{4352E8CC-DEA1-4A0E-80BA-DB63D92ECE51}" dt="2023-09-26T03:01:11.942" v="12" actId="478"/>
            <ac:spMkLst>
              <pc:docMk/>
              <pc:sldMasterMk cId="222553438" sldId="2147483648"/>
              <pc:sldLayoutMk cId="3759311366" sldId="2147483649"/>
              <ac:spMk id="3" creationId="{964878D8-C898-7D88-56F9-1B84D9584A02}"/>
            </ac:spMkLst>
          </pc:spChg>
          <pc:spChg chg="del">
            <ac:chgData name="Tonghua Lin" userId="08528f2f3404122f" providerId="LiveId" clId="{4352E8CC-DEA1-4A0E-80BA-DB63D92ECE51}" dt="2023-09-26T03:01:11.942" v="12" actId="478"/>
            <ac:spMkLst>
              <pc:docMk/>
              <pc:sldMasterMk cId="222553438" sldId="2147483648"/>
              <pc:sldLayoutMk cId="3759311366" sldId="2147483649"/>
              <ac:spMk id="4" creationId="{73AFA86E-5806-D6CE-AF68-918C6CB9B889}"/>
            </ac:spMkLst>
          </pc:spChg>
          <pc:spChg chg="del">
            <ac:chgData name="Tonghua Lin" userId="08528f2f3404122f" providerId="LiveId" clId="{4352E8CC-DEA1-4A0E-80BA-DB63D92ECE51}" dt="2023-09-26T03:01:11.942" v="12" actId="478"/>
            <ac:spMkLst>
              <pc:docMk/>
              <pc:sldMasterMk cId="222553438" sldId="2147483648"/>
              <pc:sldLayoutMk cId="3759311366" sldId="2147483649"/>
              <ac:spMk id="5" creationId="{9EEC0CAF-8AF9-97AD-8B49-F801DD842C4C}"/>
            </ac:spMkLst>
          </pc:spChg>
          <pc:spChg chg="del">
            <ac:chgData name="Tonghua Lin" userId="08528f2f3404122f" providerId="LiveId" clId="{4352E8CC-DEA1-4A0E-80BA-DB63D92ECE51}" dt="2023-09-26T03:01:11.942" v="12" actId="478"/>
            <ac:spMkLst>
              <pc:docMk/>
              <pc:sldMasterMk cId="222553438" sldId="2147483648"/>
              <pc:sldLayoutMk cId="3759311366" sldId="2147483649"/>
              <ac:spMk id="6" creationId="{F85726CB-DBC1-9EAE-8A6F-AE39419AAA05}"/>
            </ac:spMkLst>
          </pc:spChg>
        </pc:sldLayoutChg>
        <pc:sldLayoutChg chg="del">
          <pc:chgData name="Tonghua Lin" userId="08528f2f3404122f" providerId="LiveId" clId="{4352E8CC-DEA1-4A0E-80BA-DB63D92ECE51}" dt="2023-09-26T03:01:08.019" v="2" actId="2696"/>
          <pc:sldLayoutMkLst>
            <pc:docMk/>
            <pc:sldMasterMk cId="222553438" sldId="2147483648"/>
            <pc:sldLayoutMk cId="3460458506" sldId="2147483650"/>
          </pc:sldLayoutMkLst>
        </pc:sldLayoutChg>
        <pc:sldLayoutChg chg="del">
          <pc:chgData name="Tonghua Lin" userId="08528f2f3404122f" providerId="LiveId" clId="{4352E8CC-DEA1-4A0E-80BA-DB63D92ECE51}" dt="2023-09-26T03:01:08.367" v="3" actId="2696"/>
          <pc:sldLayoutMkLst>
            <pc:docMk/>
            <pc:sldMasterMk cId="222553438" sldId="2147483648"/>
            <pc:sldLayoutMk cId="1720758660" sldId="2147483651"/>
          </pc:sldLayoutMkLst>
        </pc:sldLayoutChg>
        <pc:sldLayoutChg chg="del">
          <pc:chgData name="Tonghua Lin" userId="08528f2f3404122f" providerId="LiveId" clId="{4352E8CC-DEA1-4A0E-80BA-DB63D92ECE51}" dt="2023-09-26T03:01:08.555" v="4" actId="2696"/>
          <pc:sldLayoutMkLst>
            <pc:docMk/>
            <pc:sldMasterMk cId="222553438" sldId="2147483648"/>
            <pc:sldLayoutMk cId="1417504727" sldId="2147483652"/>
          </pc:sldLayoutMkLst>
        </pc:sldLayoutChg>
        <pc:sldLayoutChg chg="del">
          <pc:chgData name="Tonghua Lin" userId="08528f2f3404122f" providerId="LiveId" clId="{4352E8CC-DEA1-4A0E-80BA-DB63D92ECE51}" dt="2023-09-26T03:01:08.724" v="5" actId="2696"/>
          <pc:sldLayoutMkLst>
            <pc:docMk/>
            <pc:sldMasterMk cId="222553438" sldId="2147483648"/>
            <pc:sldLayoutMk cId="3002265514" sldId="2147483653"/>
          </pc:sldLayoutMkLst>
        </pc:sldLayoutChg>
        <pc:sldLayoutChg chg="del">
          <pc:chgData name="Tonghua Lin" userId="08528f2f3404122f" providerId="LiveId" clId="{4352E8CC-DEA1-4A0E-80BA-DB63D92ECE51}" dt="2023-09-26T03:01:08.886" v="6" actId="2696"/>
          <pc:sldLayoutMkLst>
            <pc:docMk/>
            <pc:sldMasterMk cId="222553438" sldId="2147483648"/>
            <pc:sldLayoutMk cId="490153312" sldId="2147483654"/>
          </pc:sldLayoutMkLst>
        </pc:sldLayoutChg>
        <pc:sldLayoutChg chg="del">
          <pc:chgData name="Tonghua Lin" userId="08528f2f3404122f" providerId="LiveId" clId="{4352E8CC-DEA1-4A0E-80BA-DB63D92ECE51}" dt="2023-09-26T03:01:09.119" v="7" actId="2696"/>
          <pc:sldLayoutMkLst>
            <pc:docMk/>
            <pc:sldMasterMk cId="222553438" sldId="2147483648"/>
            <pc:sldLayoutMk cId="3106865596" sldId="2147483655"/>
          </pc:sldLayoutMkLst>
        </pc:sldLayoutChg>
        <pc:sldLayoutChg chg="del">
          <pc:chgData name="Tonghua Lin" userId="08528f2f3404122f" providerId="LiveId" clId="{4352E8CC-DEA1-4A0E-80BA-DB63D92ECE51}" dt="2023-09-26T03:01:09.278" v="8" actId="2696"/>
          <pc:sldLayoutMkLst>
            <pc:docMk/>
            <pc:sldMasterMk cId="222553438" sldId="2147483648"/>
            <pc:sldLayoutMk cId="3168371913" sldId="2147483656"/>
          </pc:sldLayoutMkLst>
        </pc:sldLayoutChg>
        <pc:sldLayoutChg chg="del">
          <pc:chgData name="Tonghua Lin" userId="08528f2f3404122f" providerId="LiveId" clId="{4352E8CC-DEA1-4A0E-80BA-DB63D92ECE51}" dt="2023-09-26T03:01:09.499" v="9" actId="2696"/>
          <pc:sldLayoutMkLst>
            <pc:docMk/>
            <pc:sldMasterMk cId="222553438" sldId="2147483648"/>
            <pc:sldLayoutMk cId="3430144797" sldId="2147483657"/>
          </pc:sldLayoutMkLst>
        </pc:sldLayoutChg>
        <pc:sldLayoutChg chg="del">
          <pc:chgData name="Tonghua Lin" userId="08528f2f3404122f" providerId="LiveId" clId="{4352E8CC-DEA1-4A0E-80BA-DB63D92ECE51}" dt="2023-09-26T03:01:09.676" v="10" actId="2696"/>
          <pc:sldLayoutMkLst>
            <pc:docMk/>
            <pc:sldMasterMk cId="222553438" sldId="2147483648"/>
            <pc:sldLayoutMk cId="2506273569" sldId="2147483658"/>
          </pc:sldLayoutMkLst>
        </pc:sldLayoutChg>
        <pc:sldLayoutChg chg="del">
          <pc:chgData name="Tonghua Lin" userId="08528f2f3404122f" providerId="LiveId" clId="{4352E8CC-DEA1-4A0E-80BA-DB63D92ECE51}" dt="2023-09-26T03:01:09.916" v="11" actId="2696"/>
          <pc:sldLayoutMkLst>
            <pc:docMk/>
            <pc:sldMasterMk cId="222553438" sldId="2147483648"/>
            <pc:sldLayoutMk cId="3506220909" sldId="2147483659"/>
          </pc:sldLayoutMkLst>
        </pc:sldLayoutChg>
      </pc:sldMasterChg>
    </pc:docChg>
  </pc:docChgLst>
  <pc:docChgLst>
    <pc:chgData name="Tonghua Lin" userId="08528f2f3404122f" providerId="LiveId" clId="{5C940DB7-D27D-4BFB-89D8-738406264D4E}"/>
    <pc:docChg chg="undo custSel addSld delSld modSld sldOrd">
      <pc:chgData name="Tonghua Lin" userId="08528f2f3404122f" providerId="LiveId" clId="{5C940DB7-D27D-4BFB-89D8-738406264D4E}" dt="2024-04-29T19:44:16.055" v="2598" actId="1076"/>
      <pc:docMkLst>
        <pc:docMk/>
      </pc:docMkLst>
      <pc:sldChg chg="modSp mod">
        <pc:chgData name="Tonghua Lin" userId="08528f2f3404122f" providerId="LiveId" clId="{5C940DB7-D27D-4BFB-89D8-738406264D4E}" dt="2024-04-29T16:25:54.120" v="72" actId="1076"/>
        <pc:sldMkLst>
          <pc:docMk/>
          <pc:sldMk cId="2291717456" sldId="256"/>
        </pc:sldMkLst>
        <pc:spChg chg="mod">
          <ac:chgData name="Tonghua Lin" userId="08528f2f3404122f" providerId="LiveId" clId="{5C940DB7-D27D-4BFB-89D8-738406264D4E}" dt="2024-04-29T16:25:51.301" v="71" actId="313"/>
          <ac:spMkLst>
            <pc:docMk/>
            <pc:sldMk cId="2291717456" sldId="256"/>
            <ac:spMk id="4" creationId="{D48B806D-A063-1AB2-3B78-385ED85899E0}"/>
          </ac:spMkLst>
        </pc:spChg>
        <pc:spChg chg="mod">
          <ac:chgData name="Tonghua Lin" userId="08528f2f3404122f" providerId="LiveId" clId="{5C940DB7-D27D-4BFB-89D8-738406264D4E}" dt="2024-04-29T16:25:54.120" v="72" actId="1076"/>
          <ac:spMkLst>
            <pc:docMk/>
            <pc:sldMk cId="2291717456" sldId="256"/>
            <ac:spMk id="5" creationId="{36AEEF7A-A3C7-E340-51A4-818FFCCFD605}"/>
          </ac:spMkLst>
        </pc:spChg>
      </pc:sldChg>
      <pc:sldChg chg="addSp delSp modSp mod">
        <pc:chgData name="Tonghua Lin" userId="08528f2f3404122f" providerId="LiveId" clId="{5C940DB7-D27D-4BFB-89D8-738406264D4E}" dt="2024-04-29T17:53:21.991" v="1097" actId="20577"/>
        <pc:sldMkLst>
          <pc:docMk/>
          <pc:sldMk cId="974482364" sldId="257"/>
        </pc:sldMkLst>
        <pc:spChg chg="mod">
          <ac:chgData name="Tonghua Lin" userId="08528f2f3404122f" providerId="LiveId" clId="{5C940DB7-D27D-4BFB-89D8-738406264D4E}" dt="2024-04-29T17:38:55.684" v="954" actId="552"/>
          <ac:spMkLst>
            <pc:docMk/>
            <pc:sldMk cId="974482364" sldId="257"/>
            <ac:spMk id="2" creationId="{8514DFA4-CDCC-77DC-73D3-202ACFD9F8D5}"/>
          </ac:spMkLst>
        </pc:spChg>
        <pc:spChg chg="mod">
          <ac:chgData name="Tonghua Lin" userId="08528f2f3404122f" providerId="LiveId" clId="{5C940DB7-D27D-4BFB-89D8-738406264D4E}" dt="2024-04-29T17:39:10.838" v="957" actId="465"/>
          <ac:spMkLst>
            <pc:docMk/>
            <pc:sldMk cId="974482364" sldId="257"/>
            <ac:spMk id="3" creationId="{A501955A-0148-E0F7-DACE-4A3522A08B9D}"/>
          </ac:spMkLst>
        </pc:spChg>
        <pc:spChg chg="del">
          <ac:chgData name="Tonghua Lin" userId="08528f2f3404122f" providerId="LiveId" clId="{5C940DB7-D27D-4BFB-89D8-738406264D4E}" dt="2024-04-29T16:54:38.303" v="85" actId="478"/>
          <ac:spMkLst>
            <pc:docMk/>
            <pc:sldMk cId="974482364" sldId="257"/>
            <ac:spMk id="4" creationId="{3324195C-BAB5-BB96-82F6-EC6B607FC0B1}"/>
          </ac:spMkLst>
        </pc:spChg>
        <pc:spChg chg="add mod">
          <ac:chgData name="Tonghua Lin" userId="08528f2f3404122f" providerId="LiveId" clId="{5C940DB7-D27D-4BFB-89D8-738406264D4E}" dt="2024-04-29T17:53:20.355" v="1095" actId="20577"/>
          <ac:spMkLst>
            <pc:docMk/>
            <pc:sldMk cId="974482364" sldId="257"/>
            <ac:spMk id="5" creationId="{3F42950E-03A2-42F4-386E-8B3B62F36578}"/>
          </ac:spMkLst>
        </pc:spChg>
        <pc:spChg chg="del">
          <ac:chgData name="Tonghua Lin" userId="08528f2f3404122f" providerId="LiveId" clId="{5C940DB7-D27D-4BFB-89D8-738406264D4E}" dt="2024-04-29T16:54:39.339" v="86" actId="478"/>
          <ac:spMkLst>
            <pc:docMk/>
            <pc:sldMk cId="974482364" sldId="257"/>
            <ac:spMk id="6" creationId="{894E5AB3-FF86-0580-1424-332C31A7C942}"/>
          </ac:spMkLst>
        </pc:spChg>
        <pc:spChg chg="add mod">
          <ac:chgData name="Tonghua Lin" userId="08528f2f3404122f" providerId="LiveId" clId="{5C940DB7-D27D-4BFB-89D8-738406264D4E}" dt="2024-04-29T17:53:21.244" v="1096" actId="20577"/>
          <ac:spMkLst>
            <pc:docMk/>
            <pc:sldMk cId="974482364" sldId="257"/>
            <ac:spMk id="8" creationId="{1E49EB52-91A5-87A7-D7D8-9A4DF8830BBF}"/>
          </ac:spMkLst>
        </pc:spChg>
        <pc:spChg chg="add mod">
          <ac:chgData name="Tonghua Lin" userId="08528f2f3404122f" providerId="LiveId" clId="{5C940DB7-D27D-4BFB-89D8-738406264D4E}" dt="2024-04-29T17:53:21.991" v="1097" actId="20577"/>
          <ac:spMkLst>
            <pc:docMk/>
            <pc:sldMk cId="974482364" sldId="257"/>
            <ac:spMk id="9" creationId="{36F86E51-ACCF-EC63-DC4B-AB8ECD2E8912}"/>
          </ac:spMkLst>
        </pc:spChg>
        <pc:spChg chg="add mod">
          <ac:chgData name="Tonghua Lin" userId="08528f2f3404122f" providerId="LiveId" clId="{5C940DB7-D27D-4BFB-89D8-738406264D4E}" dt="2024-04-29T17:39:10.838" v="957" actId="465"/>
          <ac:spMkLst>
            <pc:docMk/>
            <pc:sldMk cId="974482364" sldId="257"/>
            <ac:spMk id="10" creationId="{0927A467-10F2-B761-6F3F-6C82321F4799}"/>
          </ac:spMkLst>
        </pc:spChg>
      </pc:sldChg>
      <pc:sldChg chg="addSp modSp mod">
        <pc:chgData name="Tonghua Lin" userId="08528f2f3404122f" providerId="LiveId" clId="{5C940DB7-D27D-4BFB-89D8-738406264D4E}" dt="2024-04-29T17:04:37.720" v="284" actId="1076"/>
        <pc:sldMkLst>
          <pc:docMk/>
          <pc:sldMk cId="4111021030" sldId="259"/>
        </pc:sldMkLst>
        <pc:spChg chg="mod">
          <ac:chgData name="Tonghua Lin" userId="08528f2f3404122f" providerId="LiveId" clId="{5C940DB7-D27D-4BFB-89D8-738406264D4E}" dt="2024-04-29T16:58:14.554" v="246" actId="1076"/>
          <ac:spMkLst>
            <pc:docMk/>
            <pc:sldMk cId="4111021030" sldId="259"/>
            <ac:spMk id="2" creationId="{19595670-B8AB-E41E-0E54-34E5183B2614}"/>
          </ac:spMkLst>
        </pc:spChg>
        <pc:spChg chg="add mod">
          <ac:chgData name="Tonghua Lin" userId="08528f2f3404122f" providerId="LiveId" clId="{5C940DB7-D27D-4BFB-89D8-738406264D4E}" dt="2024-04-29T17:00:44.406" v="282" actId="1076"/>
          <ac:spMkLst>
            <pc:docMk/>
            <pc:sldMk cId="4111021030" sldId="259"/>
            <ac:spMk id="4" creationId="{D6E75470-1BDE-908E-351F-DC258905E57B}"/>
          </ac:spMkLst>
        </pc:spChg>
        <pc:picChg chg="add mod">
          <ac:chgData name="Tonghua Lin" userId="08528f2f3404122f" providerId="LiveId" clId="{5C940DB7-D27D-4BFB-89D8-738406264D4E}" dt="2024-04-29T17:04:36.425" v="283" actId="1076"/>
          <ac:picMkLst>
            <pc:docMk/>
            <pc:sldMk cId="4111021030" sldId="259"/>
            <ac:picMk id="1026" creationId="{1B1ED103-69A6-3B9C-5476-ECA24D22B7B9}"/>
          </ac:picMkLst>
        </pc:picChg>
        <pc:picChg chg="add mod">
          <ac:chgData name="Tonghua Lin" userId="08528f2f3404122f" providerId="LiveId" clId="{5C940DB7-D27D-4BFB-89D8-738406264D4E}" dt="2024-04-29T17:04:37.720" v="284" actId="1076"/>
          <ac:picMkLst>
            <pc:docMk/>
            <pc:sldMk cId="4111021030" sldId="259"/>
            <ac:picMk id="1028" creationId="{51A47C6E-7F28-B0C2-F42B-305818B97C45}"/>
          </ac:picMkLst>
        </pc:picChg>
      </pc:sldChg>
      <pc:sldChg chg="addSp modSp add mod">
        <pc:chgData name="Tonghua Lin" userId="08528f2f3404122f" providerId="LiveId" clId="{5C940DB7-D27D-4BFB-89D8-738406264D4E}" dt="2024-04-29T17:23:23.603" v="382" actId="20577"/>
        <pc:sldMkLst>
          <pc:docMk/>
          <pc:sldMk cId="2955892820" sldId="260"/>
        </pc:sldMkLst>
        <pc:spChg chg="add mod">
          <ac:chgData name="Tonghua Lin" userId="08528f2f3404122f" providerId="LiveId" clId="{5C940DB7-D27D-4BFB-89D8-738406264D4E}" dt="2024-04-29T17:11:59.272" v="306" actId="1076"/>
          <ac:spMkLst>
            <pc:docMk/>
            <pc:sldMk cId="2955892820" sldId="260"/>
            <ac:spMk id="6" creationId="{A307CF41-F9D8-E1C0-1F8C-57C78E9DA329}"/>
          </ac:spMkLst>
        </pc:spChg>
        <pc:spChg chg="add mod">
          <ac:chgData name="Tonghua Lin" userId="08528f2f3404122f" providerId="LiveId" clId="{5C940DB7-D27D-4BFB-89D8-738406264D4E}" dt="2024-04-29T17:23:23.603" v="382" actId="20577"/>
          <ac:spMkLst>
            <pc:docMk/>
            <pc:sldMk cId="2955892820" sldId="260"/>
            <ac:spMk id="7" creationId="{C1276B1B-0D60-0D96-6C9D-00EC5683829D}"/>
          </ac:spMkLst>
        </pc:spChg>
        <pc:picChg chg="add mod">
          <ac:chgData name="Tonghua Lin" userId="08528f2f3404122f" providerId="LiveId" clId="{5C940DB7-D27D-4BFB-89D8-738406264D4E}" dt="2024-04-29T17:06:00.294" v="296" actId="1076"/>
          <ac:picMkLst>
            <pc:docMk/>
            <pc:sldMk cId="2955892820" sldId="260"/>
            <ac:picMk id="4" creationId="{E3DFE97F-943B-7600-BCA2-4E69710F7EAF}"/>
          </ac:picMkLst>
        </pc:picChg>
        <pc:picChg chg="add mod">
          <ac:chgData name="Tonghua Lin" userId="08528f2f3404122f" providerId="LiveId" clId="{5C940DB7-D27D-4BFB-89D8-738406264D4E}" dt="2024-04-29T17:05:54.046" v="294" actId="1076"/>
          <ac:picMkLst>
            <pc:docMk/>
            <pc:sldMk cId="2955892820" sldId="260"/>
            <ac:picMk id="2050" creationId="{4E395272-C5E3-FC6C-C9C4-5CD164BD90CC}"/>
          </ac:picMkLst>
        </pc:picChg>
      </pc:sldChg>
      <pc:sldChg chg="addSp delSp modSp add mod">
        <pc:chgData name="Tonghua Lin" userId="08528f2f3404122f" providerId="LiveId" clId="{5C940DB7-D27D-4BFB-89D8-738406264D4E}" dt="2024-04-29T17:32:26.922" v="659" actId="1076"/>
        <pc:sldMkLst>
          <pc:docMk/>
          <pc:sldMk cId="3756900172" sldId="261"/>
        </pc:sldMkLst>
        <pc:spChg chg="mod">
          <ac:chgData name="Tonghua Lin" userId="08528f2f3404122f" providerId="LiveId" clId="{5C940DB7-D27D-4BFB-89D8-738406264D4E}" dt="2024-04-29T17:26:54.416" v="559" actId="20577"/>
          <ac:spMkLst>
            <pc:docMk/>
            <pc:sldMk cId="3756900172" sldId="261"/>
            <ac:spMk id="2" creationId="{19595670-B8AB-E41E-0E54-34E5183B2614}"/>
          </ac:spMkLst>
        </pc:spChg>
        <pc:spChg chg="add del">
          <ac:chgData name="Tonghua Lin" userId="08528f2f3404122f" providerId="LiveId" clId="{5C940DB7-D27D-4BFB-89D8-738406264D4E}" dt="2024-04-29T17:28:10.652" v="563" actId="22"/>
          <ac:spMkLst>
            <pc:docMk/>
            <pc:sldMk cId="3756900172" sldId="261"/>
            <ac:spMk id="5" creationId="{E365C397-55FA-DC85-FF01-F2BE9A460E5D}"/>
          </ac:spMkLst>
        </pc:spChg>
        <pc:spChg chg="add del">
          <ac:chgData name="Tonghua Lin" userId="08528f2f3404122f" providerId="LiveId" clId="{5C940DB7-D27D-4BFB-89D8-738406264D4E}" dt="2024-04-29T17:28:12.684" v="565" actId="22"/>
          <ac:spMkLst>
            <pc:docMk/>
            <pc:sldMk cId="3756900172" sldId="261"/>
            <ac:spMk id="7" creationId="{60363B60-238C-70B5-DF9A-04F2C09B2E4A}"/>
          </ac:spMkLst>
        </pc:spChg>
        <pc:spChg chg="add mod">
          <ac:chgData name="Tonghua Lin" userId="08528f2f3404122f" providerId="LiveId" clId="{5C940DB7-D27D-4BFB-89D8-738406264D4E}" dt="2024-04-29T17:30:48.369" v="583" actId="1076"/>
          <ac:spMkLst>
            <pc:docMk/>
            <pc:sldMk cId="3756900172" sldId="261"/>
            <ac:spMk id="9" creationId="{02B58344-66EF-146D-02D0-2C632F311D57}"/>
          </ac:spMkLst>
        </pc:spChg>
        <pc:spChg chg="add mod">
          <ac:chgData name="Tonghua Lin" userId="08528f2f3404122f" providerId="LiveId" clId="{5C940DB7-D27D-4BFB-89D8-738406264D4E}" dt="2024-04-29T17:31:13.018" v="643" actId="20577"/>
          <ac:spMkLst>
            <pc:docMk/>
            <pc:sldMk cId="3756900172" sldId="261"/>
            <ac:spMk id="10" creationId="{9D7A0BC3-41F7-3076-7816-1B0C7DACCFB4}"/>
          </ac:spMkLst>
        </pc:spChg>
        <pc:picChg chg="del">
          <ac:chgData name="Tonghua Lin" userId="08528f2f3404122f" providerId="LiveId" clId="{5C940DB7-D27D-4BFB-89D8-738406264D4E}" dt="2024-04-29T17:27:44.270" v="560" actId="478"/>
          <ac:picMkLst>
            <pc:docMk/>
            <pc:sldMk cId="3756900172" sldId="261"/>
            <ac:picMk id="4" creationId="{E3DFE97F-943B-7600-BCA2-4E69710F7EAF}"/>
          </ac:picMkLst>
        </pc:picChg>
        <pc:picChg chg="add mod">
          <ac:chgData name="Tonghua Lin" userId="08528f2f3404122f" providerId="LiveId" clId="{5C940DB7-D27D-4BFB-89D8-738406264D4E}" dt="2024-04-29T17:32:26.922" v="659" actId="1076"/>
          <ac:picMkLst>
            <pc:docMk/>
            <pc:sldMk cId="3756900172" sldId="261"/>
            <ac:picMk id="12" creationId="{C297D042-5088-6A81-94AA-55D39B8952F4}"/>
          </ac:picMkLst>
        </pc:picChg>
        <pc:picChg chg="add mod">
          <ac:chgData name="Tonghua Lin" userId="08528f2f3404122f" providerId="LiveId" clId="{5C940DB7-D27D-4BFB-89D8-738406264D4E}" dt="2024-04-29T17:32:22.870" v="658" actId="1076"/>
          <ac:picMkLst>
            <pc:docMk/>
            <pc:sldMk cId="3756900172" sldId="261"/>
            <ac:picMk id="14" creationId="{9C84A08B-7179-73C2-F44F-5C85CA3ED8CD}"/>
          </ac:picMkLst>
        </pc:picChg>
        <pc:picChg chg="add mod">
          <ac:chgData name="Tonghua Lin" userId="08528f2f3404122f" providerId="LiveId" clId="{5C940DB7-D27D-4BFB-89D8-738406264D4E}" dt="2024-04-29T17:32:20.945" v="656" actId="1076"/>
          <ac:picMkLst>
            <pc:docMk/>
            <pc:sldMk cId="3756900172" sldId="261"/>
            <ac:picMk id="16" creationId="{574529DD-04B3-5F48-B687-43EF042E4443}"/>
          </ac:picMkLst>
        </pc:picChg>
        <pc:picChg chg="add mod">
          <ac:chgData name="Tonghua Lin" userId="08528f2f3404122f" providerId="LiveId" clId="{5C940DB7-D27D-4BFB-89D8-738406264D4E}" dt="2024-04-29T17:32:05.545" v="653" actId="1076"/>
          <ac:picMkLst>
            <pc:docMk/>
            <pc:sldMk cId="3756900172" sldId="261"/>
            <ac:picMk id="18" creationId="{327B680F-3651-8870-2DF2-E40CED941FC6}"/>
          </ac:picMkLst>
        </pc:picChg>
        <pc:picChg chg="add mod">
          <ac:chgData name="Tonghua Lin" userId="08528f2f3404122f" providerId="LiveId" clId="{5C940DB7-D27D-4BFB-89D8-738406264D4E}" dt="2024-04-29T17:32:21.952" v="657" actId="1076"/>
          <ac:picMkLst>
            <pc:docMk/>
            <pc:sldMk cId="3756900172" sldId="261"/>
            <ac:picMk id="20" creationId="{1BC57862-DD21-29A8-7F42-900AAD08F9A9}"/>
          </ac:picMkLst>
        </pc:picChg>
        <pc:picChg chg="del">
          <ac:chgData name="Tonghua Lin" userId="08528f2f3404122f" providerId="LiveId" clId="{5C940DB7-D27D-4BFB-89D8-738406264D4E}" dt="2024-04-29T17:27:44.766" v="561" actId="478"/>
          <ac:picMkLst>
            <pc:docMk/>
            <pc:sldMk cId="3756900172" sldId="261"/>
            <ac:picMk id="2050" creationId="{4E395272-C5E3-FC6C-C9C4-5CD164BD90CC}"/>
          </ac:picMkLst>
        </pc:picChg>
      </pc:sldChg>
      <pc:sldChg chg="delSp modSp add del mod">
        <pc:chgData name="Tonghua Lin" userId="08528f2f3404122f" providerId="LiveId" clId="{5C940DB7-D27D-4BFB-89D8-738406264D4E}" dt="2024-04-29T17:39:16.585" v="958" actId="47"/>
        <pc:sldMkLst>
          <pc:docMk/>
          <pc:sldMk cId="2926468363" sldId="262"/>
        </pc:sldMkLst>
        <pc:spChg chg="mod">
          <ac:chgData name="Tonghua Lin" userId="08528f2f3404122f" providerId="LiveId" clId="{5C940DB7-D27D-4BFB-89D8-738406264D4E}" dt="2024-04-29T17:24:07.321" v="386" actId="403"/>
          <ac:spMkLst>
            <pc:docMk/>
            <pc:sldMk cId="2926468363" sldId="262"/>
            <ac:spMk id="2" creationId="{8514DFA4-CDCC-77DC-73D3-202ACFD9F8D5}"/>
          </ac:spMkLst>
        </pc:spChg>
        <pc:spChg chg="del">
          <ac:chgData name="Tonghua Lin" userId="08528f2f3404122f" providerId="LiveId" clId="{5C940DB7-D27D-4BFB-89D8-738406264D4E}" dt="2024-04-29T17:23:57.466" v="384" actId="478"/>
          <ac:spMkLst>
            <pc:docMk/>
            <pc:sldMk cId="2926468363" sldId="262"/>
            <ac:spMk id="7" creationId="{A8AB7AEF-577C-AFC6-F887-3B93A4D5DEDE}"/>
          </ac:spMkLst>
        </pc:spChg>
      </pc:sldChg>
      <pc:sldChg chg="modSp add del mod ord">
        <pc:chgData name="Tonghua Lin" userId="08528f2f3404122f" providerId="LiveId" clId="{5C940DB7-D27D-4BFB-89D8-738406264D4E}" dt="2024-04-29T17:39:25.845" v="965" actId="47"/>
        <pc:sldMkLst>
          <pc:docMk/>
          <pc:sldMk cId="244688600" sldId="263"/>
        </pc:sldMkLst>
        <pc:spChg chg="mod">
          <ac:chgData name="Tonghua Lin" userId="08528f2f3404122f" providerId="LiveId" clId="{5C940DB7-D27D-4BFB-89D8-738406264D4E}" dt="2024-04-29T17:26:38.051" v="536" actId="404"/>
          <ac:spMkLst>
            <pc:docMk/>
            <pc:sldMk cId="244688600" sldId="263"/>
            <ac:spMk id="2" creationId="{8514DFA4-CDCC-77DC-73D3-202ACFD9F8D5}"/>
          </ac:spMkLst>
        </pc:spChg>
        <pc:spChg chg="mod">
          <ac:chgData name="Tonghua Lin" userId="08528f2f3404122f" providerId="LiveId" clId="{5C940DB7-D27D-4BFB-89D8-738406264D4E}" dt="2024-04-29T17:26:42.092" v="539" actId="1076"/>
          <ac:spMkLst>
            <pc:docMk/>
            <pc:sldMk cId="244688600" sldId="263"/>
            <ac:spMk id="3" creationId="{A501955A-0148-E0F7-DACE-4A3522A08B9D}"/>
          </ac:spMkLst>
        </pc:spChg>
      </pc:sldChg>
      <pc:sldChg chg="addSp delSp modSp add mod">
        <pc:chgData name="Tonghua Lin" userId="08528f2f3404122f" providerId="LiveId" clId="{5C940DB7-D27D-4BFB-89D8-738406264D4E}" dt="2024-04-29T17:26:18.605" v="531" actId="1076"/>
        <pc:sldMkLst>
          <pc:docMk/>
          <pc:sldMk cId="4061589977" sldId="264"/>
        </pc:sldMkLst>
        <pc:spChg chg="mod">
          <ac:chgData name="Tonghua Lin" userId="08528f2f3404122f" providerId="LiveId" clId="{5C940DB7-D27D-4BFB-89D8-738406264D4E}" dt="2024-04-29T17:26:17.530" v="530" actId="1076"/>
          <ac:spMkLst>
            <pc:docMk/>
            <pc:sldMk cId="4061589977" sldId="264"/>
            <ac:spMk id="6" creationId="{A307CF41-F9D8-E1C0-1F8C-57C78E9DA329}"/>
          </ac:spMkLst>
        </pc:spChg>
        <pc:spChg chg="del">
          <ac:chgData name="Tonghua Lin" userId="08528f2f3404122f" providerId="LiveId" clId="{5C940DB7-D27D-4BFB-89D8-738406264D4E}" dt="2024-04-29T17:24:48.066" v="437" actId="478"/>
          <ac:spMkLst>
            <pc:docMk/>
            <pc:sldMk cId="4061589977" sldId="264"/>
            <ac:spMk id="7" creationId="{C1276B1B-0D60-0D96-6C9D-00EC5683829D}"/>
          </ac:spMkLst>
        </pc:spChg>
        <pc:picChg chg="del">
          <ac:chgData name="Tonghua Lin" userId="08528f2f3404122f" providerId="LiveId" clId="{5C940DB7-D27D-4BFB-89D8-738406264D4E}" dt="2024-04-29T17:24:27.741" v="389" actId="478"/>
          <ac:picMkLst>
            <pc:docMk/>
            <pc:sldMk cId="4061589977" sldId="264"/>
            <ac:picMk id="4" creationId="{E3DFE97F-943B-7600-BCA2-4E69710F7EAF}"/>
          </ac:picMkLst>
        </pc:picChg>
        <pc:picChg chg="del">
          <ac:chgData name="Tonghua Lin" userId="08528f2f3404122f" providerId="LiveId" clId="{5C940DB7-D27D-4BFB-89D8-738406264D4E}" dt="2024-04-29T17:24:27.741" v="389" actId="478"/>
          <ac:picMkLst>
            <pc:docMk/>
            <pc:sldMk cId="4061589977" sldId="264"/>
            <ac:picMk id="2050" creationId="{4E395272-C5E3-FC6C-C9C4-5CD164BD90CC}"/>
          </ac:picMkLst>
        </pc:picChg>
        <pc:picChg chg="add mod">
          <ac:chgData name="Tonghua Lin" userId="08528f2f3404122f" providerId="LiveId" clId="{5C940DB7-D27D-4BFB-89D8-738406264D4E}" dt="2024-04-29T17:26:18.605" v="531" actId="1076"/>
          <ac:picMkLst>
            <pc:docMk/>
            <pc:sldMk cId="4061589977" sldId="264"/>
            <ac:picMk id="3074" creationId="{2A7C7601-4F0C-E5D9-EAA1-14D30927F284}"/>
          </ac:picMkLst>
        </pc:picChg>
      </pc:sldChg>
      <pc:sldChg chg="addSp delSp modSp add mod">
        <pc:chgData name="Tonghua Lin" userId="08528f2f3404122f" providerId="LiveId" clId="{5C940DB7-D27D-4BFB-89D8-738406264D4E}" dt="2024-04-29T17:36:27.662" v="926" actId="1076"/>
        <pc:sldMkLst>
          <pc:docMk/>
          <pc:sldMk cId="241504369" sldId="265"/>
        </pc:sldMkLst>
        <pc:spChg chg="add mod">
          <ac:chgData name="Tonghua Lin" userId="08528f2f3404122f" providerId="LiveId" clId="{5C940DB7-D27D-4BFB-89D8-738406264D4E}" dt="2024-04-29T17:35:31.155" v="797" actId="1076"/>
          <ac:spMkLst>
            <pc:docMk/>
            <pc:sldMk cId="241504369" sldId="265"/>
            <ac:spMk id="5" creationId="{C79BAD7B-0D23-5207-7CEA-578284C534C8}"/>
          </ac:spMkLst>
        </pc:spChg>
        <pc:spChg chg="add mod">
          <ac:chgData name="Tonghua Lin" userId="08528f2f3404122f" providerId="LiveId" clId="{5C940DB7-D27D-4BFB-89D8-738406264D4E}" dt="2024-04-29T17:33:52.442" v="728" actId="571"/>
          <ac:spMkLst>
            <pc:docMk/>
            <pc:sldMk cId="241504369" sldId="265"/>
            <ac:spMk id="7" creationId="{65B25C6A-F99D-427C-7F38-B8A02BBB3697}"/>
          </ac:spMkLst>
        </pc:spChg>
        <pc:spChg chg="add mod">
          <ac:chgData name="Tonghua Lin" userId="08528f2f3404122f" providerId="LiveId" clId="{5C940DB7-D27D-4BFB-89D8-738406264D4E}" dt="2024-04-29T17:35:31.155" v="797" actId="1076"/>
          <ac:spMkLst>
            <pc:docMk/>
            <pc:sldMk cId="241504369" sldId="265"/>
            <ac:spMk id="8" creationId="{6C952133-1D3E-C201-DC68-C80AD4A55DDC}"/>
          </ac:spMkLst>
        </pc:spChg>
        <pc:spChg chg="del">
          <ac:chgData name="Tonghua Lin" userId="08528f2f3404122f" providerId="LiveId" clId="{5C940DB7-D27D-4BFB-89D8-738406264D4E}" dt="2024-04-29T17:33:00.880" v="666" actId="478"/>
          <ac:spMkLst>
            <pc:docMk/>
            <pc:sldMk cId="241504369" sldId="265"/>
            <ac:spMk id="9" creationId="{02B58344-66EF-146D-02D0-2C632F311D57}"/>
          </ac:spMkLst>
        </pc:spChg>
        <pc:spChg chg="mod">
          <ac:chgData name="Tonghua Lin" userId="08528f2f3404122f" providerId="LiveId" clId="{5C940DB7-D27D-4BFB-89D8-738406264D4E}" dt="2024-04-29T17:33:13.160" v="717" actId="20577"/>
          <ac:spMkLst>
            <pc:docMk/>
            <pc:sldMk cId="241504369" sldId="265"/>
            <ac:spMk id="10" creationId="{9D7A0BC3-41F7-3076-7816-1B0C7DACCFB4}"/>
          </ac:spMkLst>
        </pc:spChg>
        <pc:spChg chg="add mod">
          <ac:chgData name="Tonghua Lin" userId="08528f2f3404122f" providerId="LiveId" clId="{5C940DB7-D27D-4BFB-89D8-738406264D4E}" dt="2024-04-29T17:35:31.155" v="797" actId="1076"/>
          <ac:spMkLst>
            <pc:docMk/>
            <pc:sldMk cId="241504369" sldId="265"/>
            <ac:spMk id="11" creationId="{A167CAA4-86AF-8151-2F99-64ECB6771140}"/>
          </ac:spMkLst>
        </pc:spChg>
        <pc:spChg chg="add mod">
          <ac:chgData name="Tonghua Lin" userId="08528f2f3404122f" providerId="LiveId" clId="{5C940DB7-D27D-4BFB-89D8-738406264D4E}" dt="2024-04-29T17:35:31.155" v="797" actId="1076"/>
          <ac:spMkLst>
            <pc:docMk/>
            <pc:sldMk cId="241504369" sldId="265"/>
            <ac:spMk id="13" creationId="{F32AFABD-BA76-7C98-DAD2-81232D4113C1}"/>
          </ac:spMkLst>
        </pc:spChg>
        <pc:spChg chg="add mod">
          <ac:chgData name="Tonghua Lin" userId="08528f2f3404122f" providerId="LiveId" clId="{5C940DB7-D27D-4BFB-89D8-738406264D4E}" dt="2024-04-29T17:36:27.662" v="926" actId="1076"/>
          <ac:spMkLst>
            <pc:docMk/>
            <pc:sldMk cId="241504369" sldId="265"/>
            <ac:spMk id="19" creationId="{C8F49169-E9B0-F316-F240-FDEC45E4FBF7}"/>
          </ac:spMkLst>
        </pc:spChg>
        <pc:picChg chg="add mod">
          <ac:chgData name="Tonghua Lin" userId="08528f2f3404122f" providerId="LiveId" clId="{5C940DB7-D27D-4BFB-89D8-738406264D4E}" dt="2024-04-29T17:35:31.155" v="797" actId="1076"/>
          <ac:picMkLst>
            <pc:docMk/>
            <pc:sldMk cId="241504369" sldId="265"/>
            <ac:picMk id="4" creationId="{C60293F6-EB2D-8DCF-8036-C3BF22621BE3}"/>
          </ac:picMkLst>
        </pc:picChg>
        <pc:picChg chg="add mod">
          <ac:chgData name="Tonghua Lin" userId="08528f2f3404122f" providerId="LiveId" clId="{5C940DB7-D27D-4BFB-89D8-738406264D4E}" dt="2024-04-29T17:33:52.442" v="728" actId="571"/>
          <ac:picMkLst>
            <pc:docMk/>
            <pc:sldMk cId="241504369" sldId="265"/>
            <ac:picMk id="6" creationId="{45E9FC32-B640-2E39-3FE0-C6C8F2ACD494}"/>
          </ac:picMkLst>
        </pc:picChg>
        <pc:picChg chg="del">
          <ac:chgData name="Tonghua Lin" userId="08528f2f3404122f" providerId="LiveId" clId="{5C940DB7-D27D-4BFB-89D8-738406264D4E}" dt="2024-04-29T17:32:38.658" v="661" actId="478"/>
          <ac:picMkLst>
            <pc:docMk/>
            <pc:sldMk cId="241504369" sldId="265"/>
            <ac:picMk id="12" creationId="{C297D042-5088-6A81-94AA-55D39B8952F4}"/>
          </ac:picMkLst>
        </pc:picChg>
        <pc:picChg chg="del">
          <ac:chgData name="Tonghua Lin" userId="08528f2f3404122f" providerId="LiveId" clId="{5C940DB7-D27D-4BFB-89D8-738406264D4E}" dt="2024-04-29T17:32:38.658" v="661" actId="478"/>
          <ac:picMkLst>
            <pc:docMk/>
            <pc:sldMk cId="241504369" sldId="265"/>
            <ac:picMk id="14" creationId="{9C84A08B-7179-73C2-F44F-5C85CA3ED8CD}"/>
          </ac:picMkLst>
        </pc:picChg>
        <pc:picChg chg="del">
          <ac:chgData name="Tonghua Lin" userId="08528f2f3404122f" providerId="LiveId" clId="{5C940DB7-D27D-4BFB-89D8-738406264D4E}" dt="2024-04-29T17:32:38.658" v="661" actId="478"/>
          <ac:picMkLst>
            <pc:docMk/>
            <pc:sldMk cId="241504369" sldId="265"/>
            <ac:picMk id="16" creationId="{574529DD-04B3-5F48-B687-43EF042E4443}"/>
          </ac:picMkLst>
        </pc:picChg>
        <pc:picChg chg="del">
          <ac:chgData name="Tonghua Lin" userId="08528f2f3404122f" providerId="LiveId" clId="{5C940DB7-D27D-4BFB-89D8-738406264D4E}" dt="2024-04-29T17:32:38.658" v="661" actId="478"/>
          <ac:picMkLst>
            <pc:docMk/>
            <pc:sldMk cId="241504369" sldId="265"/>
            <ac:picMk id="18" creationId="{327B680F-3651-8870-2DF2-E40CED941FC6}"/>
          </ac:picMkLst>
        </pc:picChg>
        <pc:picChg chg="del">
          <ac:chgData name="Tonghua Lin" userId="08528f2f3404122f" providerId="LiveId" clId="{5C940DB7-D27D-4BFB-89D8-738406264D4E}" dt="2024-04-29T17:32:38.658" v="661" actId="478"/>
          <ac:picMkLst>
            <pc:docMk/>
            <pc:sldMk cId="241504369" sldId="265"/>
            <ac:picMk id="20" creationId="{1BC57862-DD21-29A8-7F42-900AAD08F9A9}"/>
          </ac:picMkLst>
        </pc:picChg>
        <pc:cxnChg chg="add del">
          <ac:chgData name="Tonghua Lin" userId="08528f2f3404122f" providerId="LiveId" clId="{5C940DB7-D27D-4BFB-89D8-738406264D4E}" dt="2024-04-29T17:34:52.225" v="739" actId="11529"/>
          <ac:cxnSpMkLst>
            <pc:docMk/>
            <pc:sldMk cId="241504369" sldId="265"/>
            <ac:cxnSpMk id="17" creationId="{E2A07424-BE53-03B4-B87D-60010F03E4BC}"/>
          </ac:cxnSpMkLst>
        </pc:cxnChg>
      </pc:sldChg>
      <pc:sldChg chg="add del">
        <pc:chgData name="Tonghua Lin" userId="08528f2f3404122f" providerId="LiveId" clId="{5C940DB7-D27D-4BFB-89D8-738406264D4E}" dt="2024-04-29T17:39:17.553" v="960"/>
        <pc:sldMkLst>
          <pc:docMk/>
          <pc:sldMk cId="1328290507" sldId="266"/>
        </pc:sldMkLst>
      </pc:sldChg>
      <pc:sldChg chg="delSp modSp add mod">
        <pc:chgData name="Tonghua Lin" userId="08528f2f3404122f" providerId="LiveId" clId="{5C940DB7-D27D-4BFB-89D8-738406264D4E}" dt="2024-04-29T17:53:28.100" v="1100" actId="20577"/>
        <pc:sldMkLst>
          <pc:docMk/>
          <pc:sldMk cId="1698286584" sldId="266"/>
        </pc:sldMkLst>
        <pc:spChg chg="mod">
          <ac:chgData name="Tonghua Lin" userId="08528f2f3404122f" providerId="LiveId" clId="{5C940DB7-D27D-4BFB-89D8-738406264D4E}" dt="2024-04-29T17:39:21.226" v="963" actId="403"/>
          <ac:spMkLst>
            <pc:docMk/>
            <pc:sldMk cId="1698286584" sldId="266"/>
            <ac:spMk id="2" creationId="{8514DFA4-CDCC-77DC-73D3-202ACFD9F8D5}"/>
          </ac:spMkLst>
        </pc:spChg>
        <pc:spChg chg="mod">
          <ac:chgData name="Tonghua Lin" userId="08528f2f3404122f" providerId="LiveId" clId="{5C940DB7-D27D-4BFB-89D8-738406264D4E}" dt="2024-04-29T17:53:24.292" v="1098" actId="20577"/>
          <ac:spMkLst>
            <pc:docMk/>
            <pc:sldMk cId="1698286584" sldId="266"/>
            <ac:spMk id="5" creationId="{3F42950E-03A2-42F4-386E-8B3B62F36578}"/>
          </ac:spMkLst>
        </pc:spChg>
        <pc:spChg chg="del">
          <ac:chgData name="Tonghua Lin" userId="08528f2f3404122f" providerId="LiveId" clId="{5C940DB7-D27D-4BFB-89D8-738406264D4E}" dt="2024-04-29T17:39:22.645" v="964" actId="478"/>
          <ac:spMkLst>
            <pc:docMk/>
            <pc:sldMk cId="1698286584" sldId="266"/>
            <ac:spMk id="7" creationId="{A8AB7AEF-577C-AFC6-F887-3B93A4D5DEDE}"/>
          </ac:spMkLst>
        </pc:spChg>
        <pc:spChg chg="mod">
          <ac:chgData name="Tonghua Lin" userId="08528f2f3404122f" providerId="LiveId" clId="{5C940DB7-D27D-4BFB-89D8-738406264D4E}" dt="2024-04-29T17:53:25.053" v="1099" actId="20577"/>
          <ac:spMkLst>
            <pc:docMk/>
            <pc:sldMk cId="1698286584" sldId="266"/>
            <ac:spMk id="8" creationId="{1E49EB52-91A5-87A7-D7D8-9A4DF8830BBF}"/>
          </ac:spMkLst>
        </pc:spChg>
        <pc:spChg chg="mod">
          <ac:chgData name="Tonghua Lin" userId="08528f2f3404122f" providerId="LiveId" clId="{5C940DB7-D27D-4BFB-89D8-738406264D4E}" dt="2024-04-29T17:53:28.100" v="1100" actId="20577"/>
          <ac:spMkLst>
            <pc:docMk/>
            <pc:sldMk cId="1698286584" sldId="266"/>
            <ac:spMk id="9" creationId="{36F86E51-ACCF-EC63-DC4B-AB8ECD2E8912}"/>
          </ac:spMkLst>
        </pc:spChg>
      </pc:sldChg>
      <pc:sldChg chg="modSp add mod">
        <pc:chgData name="Tonghua Lin" userId="08528f2f3404122f" providerId="LiveId" clId="{5C940DB7-D27D-4BFB-89D8-738406264D4E}" dt="2024-04-29T17:53:32.046" v="1103" actId="20577"/>
        <pc:sldMkLst>
          <pc:docMk/>
          <pc:sldMk cId="4115380769" sldId="267"/>
        </pc:sldMkLst>
        <pc:spChg chg="mod">
          <ac:chgData name="Tonghua Lin" userId="08528f2f3404122f" providerId="LiveId" clId="{5C940DB7-D27D-4BFB-89D8-738406264D4E}" dt="2024-04-29T17:39:32.109" v="968" actId="404"/>
          <ac:spMkLst>
            <pc:docMk/>
            <pc:sldMk cId="4115380769" sldId="267"/>
            <ac:spMk id="2" creationId="{8514DFA4-CDCC-77DC-73D3-202ACFD9F8D5}"/>
          </ac:spMkLst>
        </pc:spChg>
        <pc:spChg chg="mod">
          <ac:chgData name="Tonghua Lin" userId="08528f2f3404122f" providerId="LiveId" clId="{5C940DB7-D27D-4BFB-89D8-738406264D4E}" dt="2024-04-29T17:39:35.692" v="970" actId="403"/>
          <ac:spMkLst>
            <pc:docMk/>
            <pc:sldMk cId="4115380769" sldId="267"/>
            <ac:spMk id="3" creationId="{A501955A-0148-E0F7-DACE-4A3522A08B9D}"/>
          </ac:spMkLst>
        </pc:spChg>
        <pc:spChg chg="mod">
          <ac:chgData name="Tonghua Lin" userId="08528f2f3404122f" providerId="LiveId" clId="{5C940DB7-D27D-4BFB-89D8-738406264D4E}" dt="2024-04-29T17:53:30.329" v="1101" actId="20577"/>
          <ac:spMkLst>
            <pc:docMk/>
            <pc:sldMk cId="4115380769" sldId="267"/>
            <ac:spMk id="5" creationId="{3F42950E-03A2-42F4-386E-8B3B62F36578}"/>
          </ac:spMkLst>
        </pc:spChg>
        <pc:spChg chg="mod">
          <ac:chgData name="Tonghua Lin" userId="08528f2f3404122f" providerId="LiveId" clId="{5C940DB7-D27D-4BFB-89D8-738406264D4E}" dt="2024-04-29T17:53:31.443" v="1102" actId="20577"/>
          <ac:spMkLst>
            <pc:docMk/>
            <pc:sldMk cId="4115380769" sldId="267"/>
            <ac:spMk id="8" creationId="{1E49EB52-91A5-87A7-D7D8-9A4DF8830BBF}"/>
          </ac:spMkLst>
        </pc:spChg>
        <pc:spChg chg="mod">
          <ac:chgData name="Tonghua Lin" userId="08528f2f3404122f" providerId="LiveId" clId="{5C940DB7-D27D-4BFB-89D8-738406264D4E}" dt="2024-04-29T17:53:32.046" v="1103" actId="20577"/>
          <ac:spMkLst>
            <pc:docMk/>
            <pc:sldMk cId="4115380769" sldId="267"/>
            <ac:spMk id="9" creationId="{36F86E51-ACCF-EC63-DC4B-AB8ECD2E8912}"/>
          </ac:spMkLst>
        </pc:spChg>
      </pc:sldChg>
      <pc:sldChg chg="addSp delSp modSp add mod">
        <pc:chgData name="Tonghua Lin" userId="08528f2f3404122f" providerId="LiveId" clId="{5C940DB7-D27D-4BFB-89D8-738406264D4E}" dt="2024-04-29T17:42:19.605" v="1072" actId="1076"/>
        <pc:sldMkLst>
          <pc:docMk/>
          <pc:sldMk cId="2510373552" sldId="268"/>
        </pc:sldMkLst>
        <pc:spChg chg="del">
          <ac:chgData name="Tonghua Lin" userId="08528f2f3404122f" providerId="LiveId" clId="{5C940DB7-D27D-4BFB-89D8-738406264D4E}" dt="2024-04-29T17:40:15.007" v="972" actId="478"/>
          <ac:spMkLst>
            <pc:docMk/>
            <pc:sldMk cId="2510373552" sldId="268"/>
            <ac:spMk id="5" creationId="{C79BAD7B-0D23-5207-7CEA-578284C534C8}"/>
          </ac:spMkLst>
        </pc:spChg>
        <pc:spChg chg="add del mod">
          <ac:chgData name="Tonghua Lin" userId="08528f2f3404122f" providerId="LiveId" clId="{5C940DB7-D27D-4BFB-89D8-738406264D4E}" dt="2024-04-29T17:42:03.744" v="1065" actId="478"/>
          <ac:spMkLst>
            <pc:docMk/>
            <pc:sldMk cId="2510373552" sldId="268"/>
            <ac:spMk id="7" creationId="{5FA90443-8292-BC8C-EDD9-23090D9536E9}"/>
          </ac:spMkLst>
        </pc:spChg>
        <pc:spChg chg="del">
          <ac:chgData name="Tonghua Lin" userId="08528f2f3404122f" providerId="LiveId" clId="{5C940DB7-D27D-4BFB-89D8-738406264D4E}" dt="2024-04-29T17:40:15.007" v="972" actId="478"/>
          <ac:spMkLst>
            <pc:docMk/>
            <pc:sldMk cId="2510373552" sldId="268"/>
            <ac:spMk id="8" creationId="{6C952133-1D3E-C201-DC68-C80AD4A55DDC}"/>
          </ac:spMkLst>
        </pc:spChg>
        <pc:spChg chg="add del mod">
          <ac:chgData name="Tonghua Lin" userId="08528f2f3404122f" providerId="LiveId" clId="{5C940DB7-D27D-4BFB-89D8-738406264D4E}" dt="2024-04-29T17:42:03.744" v="1065" actId="478"/>
          <ac:spMkLst>
            <pc:docMk/>
            <pc:sldMk cId="2510373552" sldId="268"/>
            <ac:spMk id="9" creationId="{31A368C8-C7EF-B604-CFE5-659EB296079D}"/>
          </ac:spMkLst>
        </pc:spChg>
        <pc:spChg chg="del mod">
          <ac:chgData name="Tonghua Lin" userId="08528f2f3404122f" providerId="LiveId" clId="{5C940DB7-D27D-4BFB-89D8-738406264D4E}" dt="2024-04-29T17:42:05.733" v="1067" actId="478"/>
          <ac:spMkLst>
            <pc:docMk/>
            <pc:sldMk cId="2510373552" sldId="268"/>
            <ac:spMk id="10" creationId="{9D7A0BC3-41F7-3076-7816-1B0C7DACCFB4}"/>
          </ac:spMkLst>
        </pc:spChg>
        <pc:spChg chg="del">
          <ac:chgData name="Tonghua Lin" userId="08528f2f3404122f" providerId="LiveId" clId="{5C940DB7-D27D-4BFB-89D8-738406264D4E}" dt="2024-04-29T17:40:15.007" v="972" actId="478"/>
          <ac:spMkLst>
            <pc:docMk/>
            <pc:sldMk cId="2510373552" sldId="268"/>
            <ac:spMk id="11" creationId="{A167CAA4-86AF-8151-2F99-64ECB6771140}"/>
          </ac:spMkLst>
        </pc:spChg>
        <pc:spChg chg="add del mod">
          <ac:chgData name="Tonghua Lin" userId="08528f2f3404122f" providerId="LiveId" clId="{5C940DB7-D27D-4BFB-89D8-738406264D4E}" dt="2024-04-29T17:42:03.744" v="1065" actId="478"/>
          <ac:spMkLst>
            <pc:docMk/>
            <pc:sldMk cId="2510373552" sldId="268"/>
            <ac:spMk id="12" creationId="{FC28FF17-1D3C-2BFD-0B9D-25DA0C90955A}"/>
          </ac:spMkLst>
        </pc:spChg>
        <pc:spChg chg="del">
          <ac:chgData name="Tonghua Lin" userId="08528f2f3404122f" providerId="LiveId" clId="{5C940DB7-D27D-4BFB-89D8-738406264D4E}" dt="2024-04-29T17:40:15.007" v="972" actId="478"/>
          <ac:spMkLst>
            <pc:docMk/>
            <pc:sldMk cId="2510373552" sldId="268"/>
            <ac:spMk id="13" creationId="{F32AFABD-BA76-7C98-DAD2-81232D4113C1}"/>
          </ac:spMkLst>
        </pc:spChg>
        <pc:spChg chg="add mod">
          <ac:chgData name="Tonghua Lin" userId="08528f2f3404122f" providerId="LiveId" clId="{5C940DB7-D27D-4BFB-89D8-738406264D4E}" dt="2024-04-29T17:42:18.327" v="1071"/>
          <ac:spMkLst>
            <pc:docMk/>
            <pc:sldMk cId="2510373552" sldId="268"/>
            <ac:spMk id="16" creationId="{A5FDB74C-35AD-1989-3FFE-9B77A6623202}"/>
          </ac:spMkLst>
        </pc:spChg>
        <pc:spChg chg="del">
          <ac:chgData name="Tonghua Lin" userId="08528f2f3404122f" providerId="LiveId" clId="{5C940DB7-D27D-4BFB-89D8-738406264D4E}" dt="2024-04-29T17:40:15.007" v="972" actId="478"/>
          <ac:spMkLst>
            <pc:docMk/>
            <pc:sldMk cId="2510373552" sldId="268"/>
            <ac:spMk id="19" creationId="{C8F49169-E9B0-F316-F240-FDEC45E4FBF7}"/>
          </ac:spMkLst>
        </pc:spChg>
        <pc:picChg chg="del">
          <ac:chgData name="Tonghua Lin" userId="08528f2f3404122f" providerId="LiveId" clId="{5C940DB7-D27D-4BFB-89D8-738406264D4E}" dt="2024-04-29T17:40:15.007" v="972" actId="478"/>
          <ac:picMkLst>
            <pc:docMk/>
            <pc:sldMk cId="2510373552" sldId="268"/>
            <ac:picMk id="4" creationId="{C60293F6-EB2D-8DCF-8036-C3BF22621BE3}"/>
          </ac:picMkLst>
        </pc:picChg>
        <pc:picChg chg="add del mod">
          <ac:chgData name="Tonghua Lin" userId="08528f2f3404122f" providerId="LiveId" clId="{5C940DB7-D27D-4BFB-89D8-738406264D4E}" dt="2024-04-29T17:42:04.143" v="1066" actId="478"/>
          <ac:picMkLst>
            <pc:docMk/>
            <pc:sldMk cId="2510373552" sldId="268"/>
            <ac:picMk id="6" creationId="{F048C033-1EF3-836D-7500-4855344A2569}"/>
          </ac:picMkLst>
        </pc:picChg>
        <pc:picChg chg="add mod">
          <ac:chgData name="Tonghua Lin" userId="08528f2f3404122f" providerId="LiveId" clId="{5C940DB7-D27D-4BFB-89D8-738406264D4E}" dt="2024-04-29T17:42:19.605" v="1072" actId="1076"/>
          <ac:picMkLst>
            <pc:docMk/>
            <pc:sldMk cId="2510373552" sldId="268"/>
            <ac:picMk id="15" creationId="{F9EE9BAE-9A62-72C1-2D2E-A56BB38A037D}"/>
          </ac:picMkLst>
        </pc:picChg>
      </pc:sldChg>
      <pc:sldChg chg="add">
        <pc:chgData name="Tonghua Lin" userId="08528f2f3404122f" providerId="LiveId" clId="{5C940DB7-D27D-4BFB-89D8-738406264D4E}" dt="2024-04-29T17:41:59.523" v="1064"/>
        <pc:sldMkLst>
          <pc:docMk/>
          <pc:sldMk cId="477875042" sldId="269"/>
        </pc:sldMkLst>
      </pc:sldChg>
      <pc:sldChg chg="modSp add mod">
        <pc:chgData name="Tonghua Lin" userId="08528f2f3404122f" providerId="LiveId" clId="{5C940DB7-D27D-4BFB-89D8-738406264D4E}" dt="2024-04-29T17:53:37.752" v="1106" actId="20577"/>
        <pc:sldMkLst>
          <pc:docMk/>
          <pc:sldMk cId="523286235" sldId="270"/>
        </pc:sldMkLst>
        <pc:spChg chg="mod">
          <ac:chgData name="Tonghua Lin" userId="08528f2f3404122f" providerId="LiveId" clId="{5C940DB7-D27D-4BFB-89D8-738406264D4E}" dt="2024-04-29T17:42:32.117" v="1075" actId="404"/>
          <ac:spMkLst>
            <pc:docMk/>
            <pc:sldMk cId="523286235" sldId="270"/>
            <ac:spMk id="3" creationId="{A501955A-0148-E0F7-DACE-4A3522A08B9D}"/>
          </ac:spMkLst>
        </pc:spChg>
        <pc:spChg chg="mod">
          <ac:chgData name="Tonghua Lin" userId="08528f2f3404122f" providerId="LiveId" clId="{5C940DB7-D27D-4BFB-89D8-738406264D4E}" dt="2024-04-29T17:53:35.758" v="1104" actId="20577"/>
          <ac:spMkLst>
            <pc:docMk/>
            <pc:sldMk cId="523286235" sldId="270"/>
            <ac:spMk id="5" creationId="{3F42950E-03A2-42F4-386E-8B3B62F36578}"/>
          </ac:spMkLst>
        </pc:spChg>
        <pc:spChg chg="mod">
          <ac:chgData name="Tonghua Lin" userId="08528f2f3404122f" providerId="LiveId" clId="{5C940DB7-D27D-4BFB-89D8-738406264D4E}" dt="2024-04-29T17:53:36.497" v="1105" actId="20577"/>
          <ac:spMkLst>
            <pc:docMk/>
            <pc:sldMk cId="523286235" sldId="270"/>
            <ac:spMk id="8" creationId="{1E49EB52-91A5-87A7-D7D8-9A4DF8830BBF}"/>
          </ac:spMkLst>
        </pc:spChg>
        <pc:spChg chg="mod">
          <ac:chgData name="Tonghua Lin" userId="08528f2f3404122f" providerId="LiveId" clId="{5C940DB7-D27D-4BFB-89D8-738406264D4E}" dt="2024-04-29T17:53:37.752" v="1106" actId="20577"/>
          <ac:spMkLst>
            <pc:docMk/>
            <pc:sldMk cId="523286235" sldId="270"/>
            <ac:spMk id="9" creationId="{36F86E51-ACCF-EC63-DC4B-AB8ECD2E8912}"/>
          </ac:spMkLst>
        </pc:spChg>
        <pc:spChg chg="mod">
          <ac:chgData name="Tonghua Lin" userId="08528f2f3404122f" providerId="LiveId" clId="{5C940DB7-D27D-4BFB-89D8-738406264D4E}" dt="2024-04-29T17:42:34.376" v="1077" actId="403"/>
          <ac:spMkLst>
            <pc:docMk/>
            <pc:sldMk cId="523286235" sldId="270"/>
            <ac:spMk id="10" creationId="{0927A467-10F2-B761-6F3F-6C82321F4799}"/>
          </ac:spMkLst>
        </pc:spChg>
      </pc:sldChg>
      <pc:sldChg chg="delSp modSp add del mod">
        <pc:chgData name="Tonghua Lin" userId="08528f2f3404122f" providerId="LiveId" clId="{5C940DB7-D27D-4BFB-89D8-738406264D4E}" dt="2024-04-29T17:54:24.086" v="1123" actId="47"/>
        <pc:sldMkLst>
          <pc:docMk/>
          <pc:sldMk cId="1549381341" sldId="271"/>
        </pc:sldMkLst>
        <pc:spChg chg="mod">
          <ac:chgData name="Tonghua Lin" userId="08528f2f3404122f" providerId="LiveId" clId="{5C940DB7-D27D-4BFB-89D8-738406264D4E}" dt="2024-04-29T17:42:48.572" v="1089" actId="20577"/>
          <ac:spMkLst>
            <pc:docMk/>
            <pc:sldMk cId="1549381341" sldId="271"/>
            <ac:spMk id="2" creationId="{19595670-B8AB-E41E-0E54-34E5183B2614}"/>
          </ac:spMkLst>
        </pc:spChg>
        <pc:spChg chg="del">
          <ac:chgData name="Tonghua Lin" userId="08528f2f3404122f" providerId="LiveId" clId="{5C940DB7-D27D-4BFB-89D8-738406264D4E}" dt="2024-04-29T17:42:39.354" v="1079" actId="478"/>
          <ac:spMkLst>
            <pc:docMk/>
            <pc:sldMk cId="1549381341" sldId="271"/>
            <ac:spMk id="7" creationId="{5FA90443-8292-BC8C-EDD9-23090D9536E9}"/>
          </ac:spMkLst>
        </pc:spChg>
        <pc:spChg chg="del">
          <ac:chgData name="Tonghua Lin" userId="08528f2f3404122f" providerId="LiveId" clId="{5C940DB7-D27D-4BFB-89D8-738406264D4E}" dt="2024-04-29T17:42:39.354" v="1079" actId="478"/>
          <ac:spMkLst>
            <pc:docMk/>
            <pc:sldMk cId="1549381341" sldId="271"/>
            <ac:spMk id="9" creationId="{31A368C8-C7EF-B604-CFE5-659EB296079D}"/>
          </ac:spMkLst>
        </pc:spChg>
        <pc:spChg chg="del mod">
          <ac:chgData name="Tonghua Lin" userId="08528f2f3404122f" providerId="LiveId" clId="{5C940DB7-D27D-4BFB-89D8-738406264D4E}" dt="2024-04-29T17:42:42.491" v="1081" actId="478"/>
          <ac:spMkLst>
            <pc:docMk/>
            <pc:sldMk cId="1549381341" sldId="271"/>
            <ac:spMk id="10" creationId="{9D7A0BC3-41F7-3076-7816-1B0C7DACCFB4}"/>
          </ac:spMkLst>
        </pc:spChg>
        <pc:spChg chg="del">
          <ac:chgData name="Tonghua Lin" userId="08528f2f3404122f" providerId="LiveId" clId="{5C940DB7-D27D-4BFB-89D8-738406264D4E}" dt="2024-04-29T17:42:39.354" v="1079" actId="478"/>
          <ac:spMkLst>
            <pc:docMk/>
            <pc:sldMk cId="1549381341" sldId="271"/>
            <ac:spMk id="12" creationId="{FC28FF17-1D3C-2BFD-0B9D-25DA0C90955A}"/>
          </ac:spMkLst>
        </pc:spChg>
        <pc:picChg chg="del">
          <ac:chgData name="Tonghua Lin" userId="08528f2f3404122f" providerId="LiveId" clId="{5C940DB7-D27D-4BFB-89D8-738406264D4E}" dt="2024-04-29T17:42:39.354" v="1079" actId="478"/>
          <ac:picMkLst>
            <pc:docMk/>
            <pc:sldMk cId="1549381341" sldId="271"/>
            <ac:picMk id="6" creationId="{F048C033-1EF3-836D-7500-4855344A2569}"/>
          </ac:picMkLst>
        </pc:picChg>
      </pc:sldChg>
      <pc:sldChg chg="new del">
        <pc:chgData name="Tonghua Lin" userId="08528f2f3404122f" providerId="LiveId" clId="{5C940DB7-D27D-4BFB-89D8-738406264D4E}" dt="2024-04-29T17:52:54.574" v="1091" actId="680"/>
        <pc:sldMkLst>
          <pc:docMk/>
          <pc:sldMk cId="415575900" sldId="272"/>
        </pc:sldMkLst>
      </pc:sldChg>
      <pc:sldChg chg="add del">
        <pc:chgData name="Tonghua Lin" userId="08528f2f3404122f" providerId="LiveId" clId="{5C940DB7-D27D-4BFB-89D8-738406264D4E}" dt="2024-04-29T17:53:41.262" v="1107" actId="47"/>
        <pc:sldMkLst>
          <pc:docMk/>
          <pc:sldMk cId="2523900246" sldId="272"/>
        </pc:sldMkLst>
      </pc:sldChg>
      <pc:sldChg chg="modSp add mod">
        <pc:chgData name="Tonghua Lin" userId="08528f2f3404122f" providerId="LiveId" clId="{5C940DB7-D27D-4BFB-89D8-738406264D4E}" dt="2024-04-29T17:53:59.109" v="1113" actId="404"/>
        <pc:sldMkLst>
          <pc:docMk/>
          <pc:sldMk cId="3410324128" sldId="272"/>
        </pc:sldMkLst>
        <pc:spChg chg="mod">
          <ac:chgData name="Tonghua Lin" userId="08528f2f3404122f" providerId="LiveId" clId="{5C940DB7-D27D-4BFB-89D8-738406264D4E}" dt="2024-04-29T17:53:56.066" v="1111" actId="403"/>
          <ac:spMkLst>
            <pc:docMk/>
            <pc:sldMk cId="3410324128" sldId="272"/>
            <ac:spMk id="5" creationId="{3F42950E-03A2-42F4-386E-8B3B62F36578}"/>
          </ac:spMkLst>
        </pc:spChg>
        <pc:spChg chg="mod">
          <ac:chgData name="Tonghua Lin" userId="08528f2f3404122f" providerId="LiveId" clId="{5C940DB7-D27D-4BFB-89D8-738406264D4E}" dt="2024-04-29T17:53:59.109" v="1113" actId="404"/>
          <ac:spMkLst>
            <pc:docMk/>
            <pc:sldMk cId="3410324128" sldId="272"/>
            <ac:spMk id="10" creationId="{0927A467-10F2-B761-6F3F-6C82321F4799}"/>
          </ac:spMkLst>
        </pc:spChg>
      </pc:sldChg>
      <pc:sldChg chg="add del">
        <pc:chgData name="Tonghua Lin" userId="08528f2f3404122f" providerId="LiveId" clId="{5C940DB7-D27D-4BFB-89D8-738406264D4E}" dt="2024-04-29T17:53:41.262" v="1107" actId="47"/>
        <pc:sldMkLst>
          <pc:docMk/>
          <pc:sldMk cId="1238243749" sldId="273"/>
        </pc:sldMkLst>
      </pc:sldChg>
      <pc:sldChg chg="modSp add mod">
        <pc:chgData name="Tonghua Lin" userId="08528f2f3404122f" providerId="LiveId" clId="{5C940DB7-D27D-4BFB-89D8-738406264D4E}" dt="2024-04-29T17:54:09.006" v="1117" actId="403"/>
        <pc:sldMkLst>
          <pc:docMk/>
          <pc:sldMk cId="4111496142" sldId="273"/>
        </pc:sldMkLst>
        <pc:spChg chg="mod">
          <ac:chgData name="Tonghua Lin" userId="08528f2f3404122f" providerId="LiveId" clId="{5C940DB7-D27D-4BFB-89D8-738406264D4E}" dt="2024-04-29T17:54:09.006" v="1117" actId="403"/>
          <ac:spMkLst>
            <pc:docMk/>
            <pc:sldMk cId="4111496142" sldId="273"/>
            <ac:spMk id="8" creationId="{1E49EB52-91A5-87A7-D7D8-9A4DF8830BBF}"/>
          </ac:spMkLst>
        </pc:spChg>
        <pc:spChg chg="mod">
          <ac:chgData name="Tonghua Lin" userId="08528f2f3404122f" providerId="LiveId" clId="{5C940DB7-D27D-4BFB-89D8-738406264D4E}" dt="2024-04-29T17:54:05.472" v="1115" actId="404"/>
          <ac:spMkLst>
            <pc:docMk/>
            <pc:sldMk cId="4111496142" sldId="273"/>
            <ac:spMk id="10" creationId="{0927A467-10F2-B761-6F3F-6C82321F4799}"/>
          </ac:spMkLst>
        </pc:spChg>
      </pc:sldChg>
      <pc:sldChg chg="modSp add mod">
        <pc:chgData name="Tonghua Lin" userId="08528f2f3404122f" providerId="LiveId" clId="{5C940DB7-D27D-4BFB-89D8-738406264D4E}" dt="2024-04-29T17:54:20.852" v="1122" actId="403"/>
        <pc:sldMkLst>
          <pc:docMk/>
          <pc:sldMk cId="3079330200" sldId="274"/>
        </pc:sldMkLst>
        <pc:spChg chg="mod">
          <ac:chgData name="Tonghua Lin" userId="08528f2f3404122f" providerId="LiveId" clId="{5C940DB7-D27D-4BFB-89D8-738406264D4E}" dt="2024-04-29T17:54:17.214" v="1120" actId="404"/>
          <ac:spMkLst>
            <pc:docMk/>
            <pc:sldMk cId="3079330200" sldId="274"/>
            <ac:spMk id="8" creationId="{1E49EB52-91A5-87A7-D7D8-9A4DF8830BBF}"/>
          </ac:spMkLst>
        </pc:spChg>
        <pc:spChg chg="mod">
          <ac:chgData name="Tonghua Lin" userId="08528f2f3404122f" providerId="LiveId" clId="{5C940DB7-D27D-4BFB-89D8-738406264D4E}" dt="2024-04-29T17:54:20.852" v="1122" actId="403"/>
          <ac:spMkLst>
            <pc:docMk/>
            <pc:sldMk cId="3079330200" sldId="274"/>
            <ac:spMk id="9" creationId="{36F86E51-ACCF-EC63-DC4B-AB8ECD2E8912}"/>
          </ac:spMkLst>
        </pc:spChg>
      </pc:sldChg>
      <pc:sldChg chg="add del">
        <pc:chgData name="Tonghua Lin" userId="08528f2f3404122f" providerId="LiveId" clId="{5C940DB7-D27D-4BFB-89D8-738406264D4E}" dt="2024-04-29T17:53:41.262" v="1107" actId="47"/>
        <pc:sldMkLst>
          <pc:docMk/>
          <pc:sldMk cId="3255328850" sldId="274"/>
        </pc:sldMkLst>
      </pc:sldChg>
      <pc:sldChg chg="addSp delSp modSp add mod">
        <pc:chgData name="Tonghua Lin" userId="08528f2f3404122f" providerId="LiveId" clId="{5C940DB7-D27D-4BFB-89D8-738406264D4E}" dt="2024-04-29T19:03:39.202" v="1393" actId="1076"/>
        <pc:sldMkLst>
          <pc:docMk/>
          <pc:sldMk cId="4220543373" sldId="275"/>
        </pc:sldMkLst>
        <pc:spChg chg="mod">
          <ac:chgData name="Tonghua Lin" userId="08528f2f3404122f" providerId="LiveId" clId="{5C940DB7-D27D-4BFB-89D8-738406264D4E}" dt="2024-04-29T17:54:34.987" v="1132" actId="20577"/>
          <ac:spMkLst>
            <pc:docMk/>
            <pc:sldMk cId="4220543373" sldId="275"/>
            <ac:spMk id="2" creationId="{19595670-B8AB-E41E-0E54-34E5183B2614}"/>
          </ac:spMkLst>
        </pc:spChg>
        <pc:spChg chg="add mod">
          <ac:chgData name="Tonghua Lin" userId="08528f2f3404122f" providerId="LiveId" clId="{5C940DB7-D27D-4BFB-89D8-738406264D4E}" dt="2024-04-29T19:03:39.202" v="1393" actId="1076"/>
          <ac:spMkLst>
            <pc:docMk/>
            <pc:sldMk cId="4220543373" sldId="275"/>
            <ac:spMk id="5" creationId="{EBCB59F4-E185-7728-A1C3-6EDD2B67DC69}"/>
          </ac:spMkLst>
        </pc:spChg>
        <pc:spChg chg="del">
          <ac:chgData name="Tonghua Lin" userId="08528f2f3404122f" providerId="LiveId" clId="{5C940DB7-D27D-4BFB-89D8-738406264D4E}" dt="2024-04-29T17:54:36.912" v="1134" actId="478"/>
          <ac:spMkLst>
            <pc:docMk/>
            <pc:sldMk cId="4220543373" sldId="275"/>
            <ac:spMk id="16" creationId="{A5FDB74C-35AD-1989-3FFE-9B77A6623202}"/>
          </ac:spMkLst>
        </pc:spChg>
        <pc:picChg chg="add del mod">
          <ac:chgData name="Tonghua Lin" userId="08528f2f3404122f" providerId="LiveId" clId="{5C940DB7-D27D-4BFB-89D8-738406264D4E}" dt="2024-04-29T17:54:51.997" v="1138" actId="22"/>
          <ac:picMkLst>
            <pc:docMk/>
            <pc:sldMk cId="4220543373" sldId="275"/>
            <ac:picMk id="4" creationId="{6FF52318-9908-FBFE-1DD9-5F14718F2298}"/>
          </ac:picMkLst>
        </pc:picChg>
        <pc:picChg chg="del">
          <ac:chgData name="Tonghua Lin" userId="08528f2f3404122f" providerId="LiveId" clId="{5C940DB7-D27D-4BFB-89D8-738406264D4E}" dt="2024-04-29T17:54:36.068" v="1133" actId="478"/>
          <ac:picMkLst>
            <pc:docMk/>
            <pc:sldMk cId="4220543373" sldId="275"/>
            <ac:picMk id="15" creationId="{F9EE9BAE-9A62-72C1-2D2E-A56BB38A037D}"/>
          </ac:picMkLst>
        </pc:picChg>
        <pc:picChg chg="add mod">
          <ac:chgData name="Tonghua Lin" userId="08528f2f3404122f" providerId="LiveId" clId="{5C940DB7-D27D-4BFB-89D8-738406264D4E}" dt="2024-04-29T19:01:10.207" v="1295" actId="1076"/>
          <ac:picMkLst>
            <pc:docMk/>
            <pc:sldMk cId="4220543373" sldId="275"/>
            <ac:picMk id="5122" creationId="{A67A80BA-82F7-3873-9A40-4CBFFF52E7C6}"/>
          </ac:picMkLst>
        </pc:picChg>
        <pc:picChg chg="add mod">
          <ac:chgData name="Tonghua Lin" userId="08528f2f3404122f" providerId="LiveId" clId="{5C940DB7-D27D-4BFB-89D8-738406264D4E}" dt="2024-04-29T19:01:11.526" v="1296" actId="1076"/>
          <ac:picMkLst>
            <pc:docMk/>
            <pc:sldMk cId="4220543373" sldId="275"/>
            <ac:picMk id="5124" creationId="{E11BA396-7761-F601-E5D8-D207CB2D67A0}"/>
          </ac:picMkLst>
        </pc:picChg>
      </pc:sldChg>
      <pc:sldChg chg="addSp delSp modSp add mod">
        <pc:chgData name="Tonghua Lin" userId="08528f2f3404122f" providerId="LiveId" clId="{5C940DB7-D27D-4BFB-89D8-738406264D4E}" dt="2024-04-29T19:20:36.813" v="1805" actId="1076"/>
        <pc:sldMkLst>
          <pc:docMk/>
          <pc:sldMk cId="2564441010" sldId="276"/>
        </pc:sldMkLst>
        <pc:spChg chg="mod">
          <ac:chgData name="Tonghua Lin" userId="08528f2f3404122f" providerId="LiveId" clId="{5C940DB7-D27D-4BFB-89D8-738406264D4E}" dt="2024-04-29T17:55:31.272" v="1169" actId="20577"/>
          <ac:spMkLst>
            <pc:docMk/>
            <pc:sldMk cId="2564441010" sldId="276"/>
            <ac:spMk id="2" creationId="{19595670-B8AB-E41E-0E54-34E5183B2614}"/>
          </ac:spMkLst>
        </pc:spChg>
        <pc:spChg chg="add mod">
          <ac:chgData name="Tonghua Lin" userId="08528f2f3404122f" providerId="LiveId" clId="{5C940DB7-D27D-4BFB-89D8-738406264D4E}" dt="2024-04-29T19:20:19.802" v="1801" actId="1076"/>
          <ac:spMkLst>
            <pc:docMk/>
            <pc:sldMk cId="2564441010" sldId="276"/>
            <ac:spMk id="7" creationId="{AB2C8456-6341-BE03-910B-7B4B6AC00CEA}"/>
          </ac:spMkLst>
        </pc:spChg>
        <pc:picChg chg="add del mod">
          <ac:chgData name="Tonghua Lin" userId="08528f2f3404122f" providerId="LiveId" clId="{5C940DB7-D27D-4BFB-89D8-738406264D4E}" dt="2024-04-29T19:18:29.147" v="1752" actId="478"/>
          <ac:picMkLst>
            <pc:docMk/>
            <pc:sldMk cId="2564441010" sldId="276"/>
            <ac:picMk id="4" creationId="{58AFE72E-BDF8-DDD3-D89E-0AC110AD1C26}"/>
          </ac:picMkLst>
        </pc:picChg>
        <pc:picChg chg="add mod">
          <ac:chgData name="Tonghua Lin" userId="08528f2f3404122f" providerId="LiveId" clId="{5C940DB7-D27D-4BFB-89D8-738406264D4E}" dt="2024-04-29T19:20:21.560" v="1802" actId="1076"/>
          <ac:picMkLst>
            <pc:docMk/>
            <pc:sldMk cId="2564441010" sldId="276"/>
            <ac:picMk id="6" creationId="{2955077F-6405-2401-B3D5-8B5BBFF14C78}"/>
          </ac:picMkLst>
        </pc:picChg>
        <pc:picChg chg="add mod">
          <ac:chgData name="Tonghua Lin" userId="08528f2f3404122f" providerId="LiveId" clId="{5C940DB7-D27D-4BFB-89D8-738406264D4E}" dt="2024-04-29T19:20:36.813" v="1805" actId="1076"/>
          <ac:picMkLst>
            <pc:docMk/>
            <pc:sldMk cId="2564441010" sldId="276"/>
            <ac:picMk id="9" creationId="{FBEB92A1-1F60-D6C1-8878-992E982EEEDB}"/>
          </ac:picMkLst>
        </pc:picChg>
        <pc:picChg chg="del">
          <ac:chgData name="Tonghua Lin" userId="08528f2f3404122f" providerId="LiveId" clId="{5C940DB7-D27D-4BFB-89D8-738406264D4E}" dt="2024-04-29T17:55:33.065" v="1170" actId="478"/>
          <ac:picMkLst>
            <pc:docMk/>
            <pc:sldMk cId="2564441010" sldId="276"/>
            <ac:picMk id="5122" creationId="{A67A80BA-82F7-3873-9A40-4CBFFF52E7C6}"/>
          </ac:picMkLst>
        </pc:picChg>
        <pc:picChg chg="del">
          <ac:chgData name="Tonghua Lin" userId="08528f2f3404122f" providerId="LiveId" clId="{5C940DB7-D27D-4BFB-89D8-738406264D4E}" dt="2024-04-29T17:55:33.341" v="1171" actId="478"/>
          <ac:picMkLst>
            <pc:docMk/>
            <pc:sldMk cId="2564441010" sldId="276"/>
            <ac:picMk id="5124" creationId="{E11BA396-7761-F601-E5D8-D207CB2D67A0}"/>
          </ac:picMkLst>
        </pc:picChg>
      </pc:sldChg>
      <pc:sldChg chg="addSp delSp modSp add mod">
        <pc:chgData name="Tonghua Lin" userId="08528f2f3404122f" providerId="LiveId" clId="{5C940DB7-D27D-4BFB-89D8-738406264D4E}" dt="2024-04-29T19:26:19.270" v="2022" actId="1076"/>
        <pc:sldMkLst>
          <pc:docMk/>
          <pc:sldMk cId="504689211" sldId="277"/>
        </pc:sldMkLst>
        <pc:spChg chg="mod">
          <ac:chgData name="Tonghua Lin" userId="08528f2f3404122f" providerId="LiveId" clId="{5C940DB7-D27D-4BFB-89D8-738406264D4E}" dt="2024-04-29T17:57:19.319" v="1189" actId="20577"/>
          <ac:spMkLst>
            <pc:docMk/>
            <pc:sldMk cId="504689211" sldId="277"/>
            <ac:spMk id="2" creationId="{19595670-B8AB-E41E-0E54-34E5183B2614}"/>
          </ac:spMkLst>
        </pc:spChg>
        <pc:spChg chg="add del mod">
          <ac:chgData name="Tonghua Lin" userId="08528f2f3404122f" providerId="LiveId" clId="{5C940DB7-D27D-4BFB-89D8-738406264D4E}" dt="2024-04-29T19:23:17.739" v="1960" actId="478"/>
          <ac:spMkLst>
            <pc:docMk/>
            <pc:sldMk cId="504689211" sldId="277"/>
            <ac:spMk id="5" creationId="{7CD2CE87-DC19-9683-6153-53151A5C0576}"/>
          </ac:spMkLst>
        </pc:spChg>
        <pc:spChg chg="add mod">
          <ac:chgData name="Tonghua Lin" userId="08528f2f3404122f" providerId="LiveId" clId="{5C940DB7-D27D-4BFB-89D8-738406264D4E}" dt="2024-04-29T19:26:19.270" v="2022" actId="1076"/>
          <ac:spMkLst>
            <pc:docMk/>
            <pc:sldMk cId="504689211" sldId="277"/>
            <ac:spMk id="7" creationId="{A0DC5452-C3C6-1C0E-180C-96F61542FBCA}"/>
          </ac:spMkLst>
        </pc:spChg>
        <pc:picChg chg="del">
          <ac:chgData name="Tonghua Lin" userId="08528f2f3404122f" providerId="LiveId" clId="{5C940DB7-D27D-4BFB-89D8-738406264D4E}" dt="2024-04-29T17:57:20.781" v="1190" actId="478"/>
          <ac:picMkLst>
            <pc:docMk/>
            <pc:sldMk cId="504689211" sldId="277"/>
            <ac:picMk id="4" creationId="{58AFE72E-BDF8-DDD3-D89E-0AC110AD1C26}"/>
          </ac:picMkLst>
        </pc:picChg>
        <pc:picChg chg="add mod">
          <ac:chgData name="Tonghua Lin" userId="08528f2f3404122f" providerId="LiveId" clId="{5C940DB7-D27D-4BFB-89D8-738406264D4E}" dt="2024-04-29T19:24:53.556" v="2001" actId="1076"/>
          <ac:picMkLst>
            <pc:docMk/>
            <pc:sldMk cId="504689211" sldId="277"/>
            <ac:picMk id="9" creationId="{971706DA-C1CE-BB95-D5B0-8F0DE83DB3E6}"/>
          </ac:picMkLst>
        </pc:picChg>
        <pc:picChg chg="add mod">
          <ac:chgData name="Tonghua Lin" userId="08528f2f3404122f" providerId="LiveId" clId="{5C940DB7-D27D-4BFB-89D8-738406264D4E}" dt="2024-04-29T19:24:53.556" v="2001" actId="1076"/>
          <ac:picMkLst>
            <pc:docMk/>
            <pc:sldMk cId="504689211" sldId="277"/>
            <ac:picMk id="11" creationId="{8D5F1674-4FD1-EC66-1727-88923DC16070}"/>
          </ac:picMkLst>
        </pc:picChg>
        <pc:picChg chg="add mod">
          <ac:chgData name="Tonghua Lin" userId="08528f2f3404122f" providerId="LiveId" clId="{5C940DB7-D27D-4BFB-89D8-738406264D4E}" dt="2024-04-29T19:24:53.556" v="2001" actId="1076"/>
          <ac:picMkLst>
            <pc:docMk/>
            <pc:sldMk cId="504689211" sldId="277"/>
            <ac:picMk id="13" creationId="{026C1EF2-557F-04D1-AEFB-3ECAA3DDBCEB}"/>
          </ac:picMkLst>
        </pc:picChg>
        <pc:picChg chg="add mod">
          <ac:chgData name="Tonghua Lin" userId="08528f2f3404122f" providerId="LiveId" clId="{5C940DB7-D27D-4BFB-89D8-738406264D4E}" dt="2024-04-29T19:24:54.795" v="2002" actId="1076"/>
          <ac:picMkLst>
            <pc:docMk/>
            <pc:sldMk cId="504689211" sldId="277"/>
            <ac:picMk id="15" creationId="{968ED1FF-408C-3315-B93F-EE96D81CB854}"/>
          </ac:picMkLst>
        </pc:picChg>
        <pc:picChg chg="add mod">
          <ac:chgData name="Tonghua Lin" userId="08528f2f3404122f" providerId="LiveId" clId="{5C940DB7-D27D-4BFB-89D8-738406264D4E}" dt="2024-04-29T19:25:27.784" v="2007" actId="1076"/>
          <ac:picMkLst>
            <pc:docMk/>
            <pc:sldMk cId="504689211" sldId="277"/>
            <ac:picMk id="17" creationId="{99493AEF-EA67-7356-E41A-8F4D20CB8C28}"/>
          </ac:picMkLst>
        </pc:picChg>
        <pc:picChg chg="add mod">
          <ac:chgData name="Tonghua Lin" userId="08528f2f3404122f" providerId="LiveId" clId="{5C940DB7-D27D-4BFB-89D8-738406264D4E}" dt="2024-04-29T19:25:40.349" v="2010" actId="1076"/>
          <ac:picMkLst>
            <pc:docMk/>
            <pc:sldMk cId="504689211" sldId="277"/>
            <ac:picMk id="19" creationId="{C68F71FC-EC62-AC87-6CA3-E413BC67FDAD}"/>
          </ac:picMkLst>
        </pc:picChg>
      </pc:sldChg>
      <pc:sldChg chg="new del">
        <pc:chgData name="Tonghua Lin" userId="08528f2f3404122f" providerId="LiveId" clId="{5C940DB7-D27D-4BFB-89D8-738406264D4E}" dt="2024-04-29T17:57:11.267" v="1178" actId="680"/>
        <pc:sldMkLst>
          <pc:docMk/>
          <pc:sldMk cId="1894525467" sldId="277"/>
        </pc:sldMkLst>
      </pc:sldChg>
      <pc:sldChg chg="addSp delSp modSp add mod">
        <pc:chgData name="Tonghua Lin" userId="08528f2f3404122f" providerId="LiveId" clId="{5C940DB7-D27D-4BFB-89D8-738406264D4E}" dt="2024-04-29T19:38:59.187" v="2535" actId="1076"/>
        <pc:sldMkLst>
          <pc:docMk/>
          <pc:sldMk cId="2676749335" sldId="278"/>
        </pc:sldMkLst>
        <pc:spChg chg="mod">
          <ac:chgData name="Tonghua Lin" userId="08528f2f3404122f" providerId="LiveId" clId="{5C940DB7-D27D-4BFB-89D8-738406264D4E}" dt="2024-04-29T17:57:35.881" v="1218" actId="20577"/>
          <ac:spMkLst>
            <pc:docMk/>
            <pc:sldMk cId="2676749335" sldId="278"/>
            <ac:spMk id="2" creationId="{19595670-B8AB-E41E-0E54-34E5183B2614}"/>
          </ac:spMkLst>
        </pc:spChg>
        <pc:spChg chg="add mod">
          <ac:chgData name="Tonghua Lin" userId="08528f2f3404122f" providerId="LiveId" clId="{5C940DB7-D27D-4BFB-89D8-738406264D4E}" dt="2024-04-29T19:35:03.382" v="2415" actId="1076"/>
          <ac:spMkLst>
            <pc:docMk/>
            <pc:sldMk cId="2676749335" sldId="278"/>
            <ac:spMk id="5" creationId="{45D6DAA6-AF61-CC36-E37C-824CD3BBE682}"/>
          </ac:spMkLst>
        </pc:spChg>
        <pc:spChg chg="add del mod">
          <ac:chgData name="Tonghua Lin" userId="08528f2f3404122f" providerId="LiveId" clId="{5C940DB7-D27D-4BFB-89D8-738406264D4E}" dt="2024-04-29T19:36:31.313" v="2491" actId="478"/>
          <ac:spMkLst>
            <pc:docMk/>
            <pc:sldMk cId="2676749335" sldId="278"/>
            <ac:spMk id="7" creationId="{5947949A-5D44-8DE7-4452-AAB46F0FDB90}"/>
          </ac:spMkLst>
        </pc:spChg>
        <pc:spChg chg="add del mod">
          <ac:chgData name="Tonghua Lin" userId="08528f2f3404122f" providerId="LiveId" clId="{5C940DB7-D27D-4BFB-89D8-738406264D4E}" dt="2024-04-29T19:38:49.240" v="2531" actId="478"/>
          <ac:spMkLst>
            <pc:docMk/>
            <pc:sldMk cId="2676749335" sldId="278"/>
            <ac:spMk id="8" creationId="{3A3C7056-7E50-FBE3-37A6-808B84819E5F}"/>
          </ac:spMkLst>
        </pc:spChg>
        <pc:spChg chg="add mod">
          <ac:chgData name="Tonghua Lin" userId="08528f2f3404122f" providerId="LiveId" clId="{5C940DB7-D27D-4BFB-89D8-738406264D4E}" dt="2024-04-29T19:38:59.187" v="2535" actId="1076"/>
          <ac:spMkLst>
            <pc:docMk/>
            <pc:sldMk cId="2676749335" sldId="278"/>
            <ac:spMk id="9" creationId="{3407C81C-7F70-B2E3-AFBF-2FECD3E61778}"/>
          </ac:spMkLst>
        </pc:spChg>
        <pc:picChg chg="del">
          <ac:chgData name="Tonghua Lin" userId="08528f2f3404122f" providerId="LiveId" clId="{5C940DB7-D27D-4BFB-89D8-738406264D4E}" dt="2024-04-29T17:57:29.122" v="1193" actId="478"/>
          <ac:picMkLst>
            <pc:docMk/>
            <pc:sldMk cId="2676749335" sldId="278"/>
            <ac:picMk id="4" creationId="{58AFE72E-BDF8-DDD3-D89E-0AC110AD1C26}"/>
          </ac:picMkLst>
        </pc:picChg>
      </pc:sldChg>
      <pc:sldChg chg="addSp delSp modSp add mod">
        <pc:chgData name="Tonghua Lin" userId="08528f2f3404122f" providerId="LiveId" clId="{5C940DB7-D27D-4BFB-89D8-738406264D4E}" dt="2024-04-29T19:03:54.147" v="1402" actId="1076"/>
        <pc:sldMkLst>
          <pc:docMk/>
          <pc:sldMk cId="4082412676" sldId="279"/>
        </pc:sldMkLst>
        <pc:spChg chg="add del mod">
          <ac:chgData name="Tonghua Lin" userId="08528f2f3404122f" providerId="LiveId" clId="{5C940DB7-D27D-4BFB-89D8-738406264D4E}" dt="2024-04-29T19:03:54.147" v="1402" actId="1076"/>
          <ac:spMkLst>
            <pc:docMk/>
            <pc:sldMk cId="4082412676" sldId="279"/>
            <ac:spMk id="5" creationId="{EBCB59F4-E185-7728-A1C3-6EDD2B67DC69}"/>
          </ac:spMkLst>
        </pc:spChg>
        <pc:picChg chg="del">
          <ac:chgData name="Tonghua Lin" userId="08528f2f3404122f" providerId="LiveId" clId="{5C940DB7-D27D-4BFB-89D8-738406264D4E}" dt="2024-04-29T19:01:24.793" v="1307" actId="478"/>
          <ac:picMkLst>
            <pc:docMk/>
            <pc:sldMk cId="4082412676" sldId="279"/>
            <ac:picMk id="5122" creationId="{A67A80BA-82F7-3873-9A40-4CBFFF52E7C6}"/>
          </ac:picMkLst>
        </pc:picChg>
        <pc:picChg chg="del">
          <ac:chgData name="Tonghua Lin" userId="08528f2f3404122f" providerId="LiveId" clId="{5C940DB7-D27D-4BFB-89D8-738406264D4E}" dt="2024-04-29T19:01:25.226" v="1308" actId="478"/>
          <ac:picMkLst>
            <pc:docMk/>
            <pc:sldMk cId="4082412676" sldId="279"/>
            <ac:picMk id="5124" creationId="{E11BA396-7761-F601-E5D8-D207CB2D67A0}"/>
          </ac:picMkLst>
        </pc:picChg>
        <pc:picChg chg="add mod">
          <ac:chgData name="Tonghua Lin" userId="08528f2f3404122f" providerId="LiveId" clId="{5C940DB7-D27D-4BFB-89D8-738406264D4E}" dt="2024-04-29T19:02:09.041" v="1322" actId="1076"/>
          <ac:picMkLst>
            <pc:docMk/>
            <pc:sldMk cId="4082412676" sldId="279"/>
            <ac:picMk id="10242" creationId="{C23912FD-1F1C-832C-A0E5-35F48FDF6236}"/>
          </ac:picMkLst>
        </pc:picChg>
        <pc:picChg chg="add mod">
          <ac:chgData name="Tonghua Lin" userId="08528f2f3404122f" providerId="LiveId" clId="{5C940DB7-D27D-4BFB-89D8-738406264D4E}" dt="2024-04-29T19:02:10.301" v="1323" actId="1076"/>
          <ac:picMkLst>
            <pc:docMk/>
            <pc:sldMk cId="4082412676" sldId="279"/>
            <ac:picMk id="10244" creationId="{1D747F84-6A05-A52F-7080-8D40E741B8FE}"/>
          </ac:picMkLst>
        </pc:picChg>
      </pc:sldChg>
      <pc:sldChg chg="addSp delSp modSp add mod">
        <pc:chgData name="Tonghua Lin" userId="08528f2f3404122f" providerId="LiveId" clId="{5C940DB7-D27D-4BFB-89D8-738406264D4E}" dt="2024-04-29T19:05:59.544" v="1426" actId="1076"/>
        <pc:sldMkLst>
          <pc:docMk/>
          <pc:sldMk cId="2194175019" sldId="280"/>
        </pc:sldMkLst>
        <pc:spChg chg="mod">
          <ac:chgData name="Tonghua Lin" userId="08528f2f3404122f" providerId="LiveId" clId="{5C940DB7-D27D-4BFB-89D8-738406264D4E}" dt="2024-04-29T19:04:50.944" v="1405" actId="1076"/>
          <ac:spMkLst>
            <pc:docMk/>
            <pc:sldMk cId="2194175019" sldId="280"/>
            <ac:spMk id="5" creationId="{EBCB59F4-E185-7728-A1C3-6EDD2B67DC69}"/>
          </ac:spMkLst>
        </pc:spChg>
        <pc:spChg chg="add mod">
          <ac:chgData name="Tonghua Lin" userId="08528f2f3404122f" providerId="LiveId" clId="{5C940DB7-D27D-4BFB-89D8-738406264D4E}" dt="2024-04-29T19:05:31.169" v="1418" actId="14100"/>
          <ac:spMkLst>
            <pc:docMk/>
            <pc:sldMk cId="2194175019" sldId="280"/>
            <ac:spMk id="8" creationId="{9BF53B1C-2AEC-2732-4737-2045FFDFFBDF}"/>
          </ac:spMkLst>
        </pc:spChg>
        <pc:spChg chg="add mod">
          <ac:chgData name="Tonghua Lin" userId="08528f2f3404122f" providerId="LiveId" clId="{5C940DB7-D27D-4BFB-89D8-738406264D4E}" dt="2024-04-29T19:05:43.672" v="1424" actId="1076"/>
          <ac:spMkLst>
            <pc:docMk/>
            <pc:sldMk cId="2194175019" sldId="280"/>
            <ac:spMk id="9" creationId="{1BBBFE62-75C6-839A-59FD-1FCFADE5E210}"/>
          </ac:spMkLst>
        </pc:spChg>
        <pc:spChg chg="add mod">
          <ac:chgData name="Tonghua Lin" userId="08528f2f3404122f" providerId="LiveId" clId="{5C940DB7-D27D-4BFB-89D8-738406264D4E}" dt="2024-04-29T19:05:55.002" v="1425" actId="571"/>
          <ac:spMkLst>
            <pc:docMk/>
            <pc:sldMk cId="2194175019" sldId="280"/>
            <ac:spMk id="10" creationId="{009FFF48-936B-D792-D6F7-805A152613FB}"/>
          </ac:spMkLst>
        </pc:spChg>
        <pc:spChg chg="add mod">
          <ac:chgData name="Tonghua Lin" userId="08528f2f3404122f" providerId="LiveId" clId="{5C940DB7-D27D-4BFB-89D8-738406264D4E}" dt="2024-04-29T19:05:59.544" v="1426" actId="1076"/>
          <ac:spMkLst>
            <pc:docMk/>
            <pc:sldMk cId="2194175019" sldId="280"/>
            <ac:spMk id="11" creationId="{8F6D98CD-3E74-F8AE-9220-ED691AB06AAC}"/>
          </ac:spMkLst>
        </pc:spChg>
        <pc:picChg chg="add mod">
          <ac:chgData name="Tonghua Lin" userId="08528f2f3404122f" providerId="LiveId" clId="{5C940DB7-D27D-4BFB-89D8-738406264D4E}" dt="2024-04-29T19:04:59.807" v="1409" actId="1076"/>
          <ac:picMkLst>
            <pc:docMk/>
            <pc:sldMk cId="2194175019" sldId="280"/>
            <ac:picMk id="4" creationId="{32A7A1A5-59D5-986B-F24B-37146D4768E8}"/>
          </ac:picMkLst>
        </pc:picChg>
        <pc:picChg chg="add mod">
          <ac:chgData name="Tonghua Lin" userId="08528f2f3404122f" providerId="LiveId" clId="{5C940DB7-D27D-4BFB-89D8-738406264D4E}" dt="2024-04-29T19:05:36.777" v="1421" actId="1076"/>
          <ac:picMkLst>
            <pc:docMk/>
            <pc:sldMk cId="2194175019" sldId="280"/>
            <ac:picMk id="7" creationId="{726AA914-ACA8-55AD-36DE-7644CCD00570}"/>
          </ac:picMkLst>
        </pc:picChg>
        <pc:picChg chg="del">
          <ac:chgData name="Tonghua Lin" userId="08528f2f3404122f" providerId="LiveId" clId="{5C940DB7-D27D-4BFB-89D8-738406264D4E}" dt="2024-04-29T19:02:38.741" v="1340" actId="478"/>
          <ac:picMkLst>
            <pc:docMk/>
            <pc:sldMk cId="2194175019" sldId="280"/>
            <ac:picMk id="10242" creationId="{C23912FD-1F1C-832C-A0E5-35F48FDF6236}"/>
          </ac:picMkLst>
        </pc:picChg>
        <pc:picChg chg="del">
          <ac:chgData name="Tonghua Lin" userId="08528f2f3404122f" providerId="LiveId" clId="{5C940DB7-D27D-4BFB-89D8-738406264D4E}" dt="2024-04-29T19:02:39.301" v="1341" actId="478"/>
          <ac:picMkLst>
            <pc:docMk/>
            <pc:sldMk cId="2194175019" sldId="280"/>
            <ac:picMk id="10244" creationId="{1D747F84-6A05-A52F-7080-8D40E741B8FE}"/>
          </ac:picMkLst>
        </pc:picChg>
      </pc:sldChg>
      <pc:sldChg chg="addSp delSp modSp add mod">
        <pc:chgData name="Tonghua Lin" userId="08528f2f3404122f" providerId="LiveId" clId="{5C940DB7-D27D-4BFB-89D8-738406264D4E}" dt="2024-04-29T19:08:01.380" v="1448" actId="14100"/>
        <pc:sldMkLst>
          <pc:docMk/>
          <pc:sldMk cId="2617344058" sldId="281"/>
        </pc:sldMkLst>
        <pc:spChg chg="mod">
          <ac:chgData name="Tonghua Lin" userId="08528f2f3404122f" providerId="LiveId" clId="{5C940DB7-D27D-4BFB-89D8-738406264D4E}" dt="2024-04-29T19:06:53.331" v="1435" actId="1076"/>
          <ac:spMkLst>
            <pc:docMk/>
            <pc:sldMk cId="2617344058" sldId="281"/>
            <ac:spMk id="8" creationId="{9BF53B1C-2AEC-2732-4737-2045FFDFFBDF}"/>
          </ac:spMkLst>
        </pc:spChg>
        <pc:spChg chg="mod">
          <ac:chgData name="Tonghua Lin" userId="08528f2f3404122f" providerId="LiveId" clId="{5C940DB7-D27D-4BFB-89D8-738406264D4E}" dt="2024-04-29T19:07:01.573" v="1436" actId="1076"/>
          <ac:spMkLst>
            <pc:docMk/>
            <pc:sldMk cId="2617344058" sldId="281"/>
            <ac:spMk id="9" creationId="{1BBBFE62-75C6-839A-59FD-1FCFADE5E210}"/>
          </ac:spMkLst>
        </pc:spChg>
        <pc:spChg chg="mod">
          <ac:chgData name="Tonghua Lin" userId="08528f2f3404122f" providerId="LiveId" clId="{5C940DB7-D27D-4BFB-89D8-738406264D4E}" dt="2024-04-29T19:08:01.380" v="1448" actId="14100"/>
          <ac:spMkLst>
            <pc:docMk/>
            <pc:sldMk cId="2617344058" sldId="281"/>
            <ac:spMk id="10" creationId="{009FFF48-936B-D792-D6F7-805A152613FB}"/>
          </ac:spMkLst>
        </pc:spChg>
        <pc:spChg chg="mod">
          <ac:chgData name="Tonghua Lin" userId="08528f2f3404122f" providerId="LiveId" clId="{5C940DB7-D27D-4BFB-89D8-738406264D4E}" dt="2024-04-29T19:07:47.939" v="1444" actId="1076"/>
          <ac:spMkLst>
            <pc:docMk/>
            <pc:sldMk cId="2617344058" sldId="281"/>
            <ac:spMk id="11" creationId="{8F6D98CD-3E74-F8AE-9220-ED691AB06AAC}"/>
          </ac:spMkLst>
        </pc:spChg>
        <pc:picChg chg="del">
          <ac:chgData name="Tonghua Lin" userId="08528f2f3404122f" providerId="LiveId" clId="{5C940DB7-D27D-4BFB-89D8-738406264D4E}" dt="2024-04-29T19:06:40.199" v="1428" actId="478"/>
          <ac:picMkLst>
            <pc:docMk/>
            <pc:sldMk cId="2617344058" sldId="281"/>
            <ac:picMk id="4" creationId="{32A7A1A5-59D5-986B-F24B-37146D4768E8}"/>
          </ac:picMkLst>
        </pc:picChg>
        <pc:picChg chg="add mod ord">
          <ac:chgData name="Tonghua Lin" userId="08528f2f3404122f" providerId="LiveId" clId="{5C940DB7-D27D-4BFB-89D8-738406264D4E}" dt="2024-04-29T19:06:50.268" v="1434" actId="1076"/>
          <ac:picMkLst>
            <pc:docMk/>
            <pc:sldMk cId="2617344058" sldId="281"/>
            <ac:picMk id="6" creationId="{0C64F789-85EA-99EB-4369-F30D614F479A}"/>
          </ac:picMkLst>
        </pc:picChg>
        <pc:picChg chg="del mod">
          <ac:chgData name="Tonghua Lin" userId="08528f2f3404122f" providerId="LiveId" clId="{5C940DB7-D27D-4BFB-89D8-738406264D4E}" dt="2024-04-29T19:07:22.494" v="1438" actId="478"/>
          <ac:picMkLst>
            <pc:docMk/>
            <pc:sldMk cId="2617344058" sldId="281"/>
            <ac:picMk id="7" creationId="{726AA914-ACA8-55AD-36DE-7644CCD00570}"/>
          </ac:picMkLst>
        </pc:picChg>
        <pc:picChg chg="add mod ord">
          <ac:chgData name="Tonghua Lin" userId="08528f2f3404122f" providerId="LiveId" clId="{5C940DB7-D27D-4BFB-89D8-738406264D4E}" dt="2024-04-29T19:07:58.212" v="1447" actId="1076"/>
          <ac:picMkLst>
            <pc:docMk/>
            <pc:sldMk cId="2617344058" sldId="281"/>
            <ac:picMk id="13" creationId="{6A305D03-4825-3A04-5551-EC6EFB61CA89}"/>
          </ac:picMkLst>
        </pc:picChg>
      </pc:sldChg>
      <pc:sldChg chg="addSp delSp modSp add mod">
        <pc:chgData name="Tonghua Lin" userId="08528f2f3404122f" providerId="LiveId" clId="{5C940DB7-D27D-4BFB-89D8-738406264D4E}" dt="2024-04-29T19:09:24.394" v="1532" actId="1076"/>
        <pc:sldMkLst>
          <pc:docMk/>
          <pc:sldMk cId="451060681" sldId="282"/>
        </pc:sldMkLst>
        <pc:spChg chg="mod">
          <ac:chgData name="Tonghua Lin" userId="08528f2f3404122f" providerId="LiveId" clId="{5C940DB7-D27D-4BFB-89D8-738406264D4E}" dt="2024-04-29T19:09:24.394" v="1532" actId="1076"/>
          <ac:spMkLst>
            <pc:docMk/>
            <pc:sldMk cId="451060681" sldId="282"/>
            <ac:spMk id="5" creationId="{EBCB59F4-E185-7728-A1C3-6EDD2B67DC69}"/>
          </ac:spMkLst>
        </pc:spChg>
        <pc:spChg chg="del">
          <ac:chgData name="Tonghua Lin" userId="08528f2f3404122f" providerId="LiveId" clId="{5C940DB7-D27D-4BFB-89D8-738406264D4E}" dt="2024-04-29T19:08:08.490" v="1450" actId="478"/>
          <ac:spMkLst>
            <pc:docMk/>
            <pc:sldMk cId="451060681" sldId="282"/>
            <ac:spMk id="8" creationId="{9BF53B1C-2AEC-2732-4737-2045FFDFFBDF}"/>
          </ac:spMkLst>
        </pc:spChg>
        <pc:spChg chg="del">
          <ac:chgData name="Tonghua Lin" userId="08528f2f3404122f" providerId="LiveId" clId="{5C940DB7-D27D-4BFB-89D8-738406264D4E}" dt="2024-04-29T19:08:08.490" v="1450" actId="478"/>
          <ac:spMkLst>
            <pc:docMk/>
            <pc:sldMk cId="451060681" sldId="282"/>
            <ac:spMk id="9" creationId="{1BBBFE62-75C6-839A-59FD-1FCFADE5E210}"/>
          </ac:spMkLst>
        </pc:spChg>
        <pc:spChg chg="del">
          <ac:chgData name="Tonghua Lin" userId="08528f2f3404122f" providerId="LiveId" clId="{5C940DB7-D27D-4BFB-89D8-738406264D4E}" dt="2024-04-29T19:08:08.490" v="1450" actId="478"/>
          <ac:spMkLst>
            <pc:docMk/>
            <pc:sldMk cId="451060681" sldId="282"/>
            <ac:spMk id="10" creationId="{009FFF48-936B-D792-D6F7-805A152613FB}"/>
          </ac:spMkLst>
        </pc:spChg>
        <pc:spChg chg="del">
          <ac:chgData name="Tonghua Lin" userId="08528f2f3404122f" providerId="LiveId" clId="{5C940DB7-D27D-4BFB-89D8-738406264D4E}" dt="2024-04-29T19:08:08.490" v="1450" actId="478"/>
          <ac:spMkLst>
            <pc:docMk/>
            <pc:sldMk cId="451060681" sldId="282"/>
            <ac:spMk id="11" creationId="{8F6D98CD-3E74-F8AE-9220-ED691AB06AAC}"/>
          </ac:spMkLst>
        </pc:spChg>
        <pc:picChg chg="del">
          <ac:chgData name="Tonghua Lin" userId="08528f2f3404122f" providerId="LiveId" clId="{5C940DB7-D27D-4BFB-89D8-738406264D4E}" dt="2024-04-29T19:08:08.490" v="1450" actId="478"/>
          <ac:picMkLst>
            <pc:docMk/>
            <pc:sldMk cId="451060681" sldId="282"/>
            <ac:picMk id="6" creationId="{0C64F789-85EA-99EB-4369-F30D614F479A}"/>
          </ac:picMkLst>
        </pc:picChg>
        <pc:picChg chg="del">
          <ac:chgData name="Tonghua Lin" userId="08528f2f3404122f" providerId="LiveId" clId="{5C940DB7-D27D-4BFB-89D8-738406264D4E}" dt="2024-04-29T19:08:08.490" v="1450" actId="478"/>
          <ac:picMkLst>
            <pc:docMk/>
            <pc:sldMk cId="451060681" sldId="282"/>
            <ac:picMk id="13" creationId="{6A305D03-4825-3A04-5551-EC6EFB61CA89}"/>
          </ac:picMkLst>
        </pc:picChg>
        <pc:picChg chg="add mod">
          <ac:chgData name="Tonghua Lin" userId="08528f2f3404122f" providerId="LiveId" clId="{5C940DB7-D27D-4BFB-89D8-738406264D4E}" dt="2024-04-29T19:08:42.084" v="1492" actId="1076"/>
          <ac:picMkLst>
            <pc:docMk/>
            <pc:sldMk cId="451060681" sldId="282"/>
            <ac:picMk id="14338" creationId="{DFC5AF12-4645-67B6-CF0C-61FEF8B878F0}"/>
          </ac:picMkLst>
        </pc:picChg>
      </pc:sldChg>
      <pc:sldChg chg="addSp delSp modSp add mod">
        <pc:chgData name="Tonghua Lin" userId="08528f2f3404122f" providerId="LiveId" clId="{5C940DB7-D27D-4BFB-89D8-738406264D4E}" dt="2024-04-29T19:13:03.474" v="1569" actId="1076"/>
        <pc:sldMkLst>
          <pc:docMk/>
          <pc:sldMk cId="4192994758" sldId="283"/>
        </pc:sldMkLst>
        <pc:spChg chg="mod">
          <ac:chgData name="Tonghua Lin" userId="08528f2f3404122f" providerId="LiveId" clId="{5C940DB7-D27D-4BFB-89D8-738406264D4E}" dt="2024-04-29T19:13:03.474" v="1569" actId="1076"/>
          <ac:spMkLst>
            <pc:docMk/>
            <pc:sldMk cId="4192994758" sldId="283"/>
            <ac:spMk id="5" creationId="{EBCB59F4-E185-7728-A1C3-6EDD2B67DC69}"/>
          </ac:spMkLst>
        </pc:spChg>
        <pc:picChg chg="del">
          <ac:chgData name="Tonghua Lin" userId="08528f2f3404122f" providerId="LiveId" clId="{5C940DB7-D27D-4BFB-89D8-738406264D4E}" dt="2024-04-29T19:12:39.927" v="1534" actId="478"/>
          <ac:picMkLst>
            <pc:docMk/>
            <pc:sldMk cId="4192994758" sldId="283"/>
            <ac:picMk id="14338" creationId="{DFC5AF12-4645-67B6-CF0C-61FEF8B878F0}"/>
          </ac:picMkLst>
        </pc:picChg>
        <pc:picChg chg="add mod">
          <ac:chgData name="Tonghua Lin" userId="08528f2f3404122f" providerId="LiveId" clId="{5C940DB7-D27D-4BFB-89D8-738406264D4E}" dt="2024-04-29T19:12:43.585" v="1537" actId="1076"/>
          <ac:picMkLst>
            <pc:docMk/>
            <pc:sldMk cId="4192994758" sldId="283"/>
            <ac:picMk id="17410" creationId="{91EB4B40-3088-6774-CD9D-97A1091625DE}"/>
          </ac:picMkLst>
        </pc:picChg>
      </pc:sldChg>
      <pc:sldChg chg="addSp delSp modSp add mod">
        <pc:chgData name="Tonghua Lin" userId="08528f2f3404122f" providerId="LiveId" clId="{5C940DB7-D27D-4BFB-89D8-738406264D4E}" dt="2024-04-29T19:15:15.556" v="1649" actId="1076"/>
        <pc:sldMkLst>
          <pc:docMk/>
          <pc:sldMk cId="359955933" sldId="284"/>
        </pc:sldMkLst>
        <pc:spChg chg="mod">
          <ac:chgData name="Tonghua Lin" userId="08528f2f3404122f" providerId="LiveId" clId="{5C940DB7-D27D-4BFB-89D8-738406264D4E}" dt="2024-04-29T19:14:02.056" v="1627" actId="1076"/>
          <ac:spMkLst>
            <pc:docMk/>
            <pc:sldMk cId="359955933" sldId="284"/>
            <ac:spMk id="5" creationId="{EBCB59F4-E185-7728-A1C3-6EDD2B67DC69}"/>
          </ac:spMkLst>
        </pc:spChg>
        <pc:spChg chg="add mod">
          <ac:chgData name="Tonghua Lin" userId="08528f2f3404122f" providerId="LiveId" clId="{5C940DB7-D27D-4BFB-89D8-738406264D4E}" dt="2024-04-29T19:14:30.046" v="1634" actId="14100"/>
          <ac:spMkLst>
            <pc:docMk/>
            <pc:sldMk cId="359955933" sldId="284"/>
            <ac:spMk id="7" creationId="{9CF21330-C3A0-B43D-207C-B8254D961795}"/>
          </ac:spMkLst>
        </pc:spChg>
        <pc:spChg chg="add mod">
          <ac:chgData name="Tonghua Lin" userId="08528f2f3404122f" providerId="LiveId" clId="{5C940DB7-D27D-4BFB-89D8-738406264D4E}" dt="2024-04-29T19:14:43.172" v="1639" actId="14100"/>
          <ac:spMkLst>
            <pc:docMk/>
            <pc:sldMk cId="359955933" sldId="284"/>
            <ac:spMk id="8" creationId="{14453481-EE9C-7685-4663-290FFA2CCEA8}"/>
          </ac:spMkLst>
        </pc:spChg>
        <pc:spChg chg="add mod">
          <ac:chgData name="Tonghua Lin" userId="08528f2f3404122f" providerId="LiveId" clId="{5C940DB7-D27D-4BFB-89D8-738406264D4E}" dt="2024-04-29T19:14:40.162" v="1638" actId="14100"/>
          <ac:spMkLst>
            <pc:docMk/>
            <pc:sldMk cId="359955933" sldId="284"/>
            <ac:spMk id="9" creationId="{7E3BFA8C-3190-9259-4D71-BBA14A243ADC}"/>
          </ac:spMkLst>
        </pc:spChg>
        <pc:spChg chg="add mod">
          <ac:chgData name="Tonghua Lin" userId="08528f2f3404122f" providerId="LiveId" clId="{5C940DB7-D27D-4BFB-89D8-738406264D4E}" dt="2024-04-29T19:15:00.715" v="1644" actId="14100"/>
          <ac:spMkLst>
            <pc:docMk/>
            <pc:sldMk cId="359955933" sldId="284"/>
            <ac:spMk id="10" creationId="{4F855117-709F-6240-C84A-7B3F92394595}"/>
          </ac:spMkLst>
        </pc:spChg>
        <pc:spChg chg="add mod">
          <ac:chgData name="Tonghua Lin" userId="08528f2f3404122f" providerId="LiveId" clId="{5C940DB7-D27D-4BFB-89D8-738406264D4E}" dt="2024-04-29T19:15:15.556" v="1649" actId="1076"/>
          <ac:spMkLst>
            <pc:docMk/>
            <pc:sldMk cId="359955933" sldId="284"/>
            <ac:spMk id="11" creationId="{A5EEF6CF-FCAB-35E1-3B09-6FF96446C2FF}"/>
          </ac:spMkLst>
        </pc:spChg>
        <pc:picChg chg="add del mod">
          <ac:chgData name="Tonghua Lin" userId="08528f2f3404122f" providerId="LiveId" clId="{5C940DB7-D27D-4BFB-89D8-738406264D4E}" dt="2024-04-29T19:14:03.876" v="1628" actId="478"/>
          <ac:picMkLst>
            <pc:docMk/>
            <pc:sldMk cId="359955933" sldId="284"/>
            <ac:picMk id="3" creationId="{57DDB43B-71FC-56AA-B65B-10F0F5D47AC0}"/>
          </ac:picMkLst>
        </pc:picChg>
        <pc:picChg chg="add mod">
          <ac:chgData name="Tonghua Lin" userId="08528f2f3404122f" providerId="LiveId" clId="{5C940DB7-D27D-4BFB-89D8-738406264D4E}" dt="2024-04-29T19:15:13.999" v="1648" actId="1076"/>
          <ac:picMkLst>
            <pc:docMk/>
            <pc:sldMk cId="359955933" sldId="284"/>
            <ac:picMk id="6" creationId="{83B22E4B-CFD4-C5EF-494F-75BD723B3B29}"/>
          </ac:picMkLst>
        </pc:picChg>
        <pc:picChg chg="del">
          <ac:chgData name="Tonghua Lin" userId="08528f2f3404122f" providerId="LiveId" clId="{5C940DB7-D27D-4BFB-89D8-738406264D4E}" dt="2024-04-29T19:13:38.275" v="1571" actId="478"/>
          <ac:picMkLst>
            <pc:docMk/>
            <pc:sldMk cId="359955933" sldId="284"/>
            <ac:picMk id="17410" creationId="{91EB4B40-3088-6774-CD9D-97A1091625DE}"/>
          </ac:picMkLst>
        </pc:picChg>
      </pc:sldChg>
      <pc:sldChg chg="addSp delSp modSp add mod">
        <pc:chgData name="Tonghua Lin" userId="08528f2f3404122f" providerId="LiveId" clId="{5C940DB7-D27D-4BFB-89D8-738406264D4E}" dt="2024-04-29T19:16:50.876" v="1723" actId="1076"/>
        <pc:sldMkLst>
          <pc:docMk/>
          <pc:sldMk cId="3069580498" sldId="285"/>
        </pc:sldMkLst>
        <pc:spChg chg="del">
          <ac:chgData name="Tonghua Lin" userId="08528f2f3404122f" providerId="LiveId" clId="{5C940DB7-D27D-4BFB-89D8-738406264D4E}" dt="2024-04-29T19:15:37.867" v="1654" actId="478"/>
          <ac:spMkLst>
            <pc:docMk/>
            <pc:sldMk cId="3069580498" sldId="285"/>
            <ac:spMk id="5" creationId="{EBCB59F4-E185-7728-A1C3-6EDD2B67DC69}"/>
          </ac:spMkLst>
        </pc:spChg>
        <pc:spChg chg="del">
          <ac:chgData name="Tonghua Lin" userId="08528f2f3404122f" providerId="LiveId" clId="{5C940DB7-D27D-4BFB-89D8-738406264D4E}" dt="2024-04-29T19:15:21.114" v="1651" actId="478"/>
          <ac:spMkLst>
            <pc:docMk/>
            <pc:sldMk cId="3069580498" sldId="285"/>
            <ac:spMk id="7" creationId="{9CF21330-C3A0-B43D-207C-B8254D961795}"/>
          </ac:spMkLst>
        </pc:spChg>
        <pc:spChg chg="del">
          <ac:chgData name="Tonghua Lin" userId="08528f2f3404122f" providerId="LiveId" clId="{5C940DB7-D27D-4BFB-89D8-738406264D4E}" dt="2024-04-29T19:15:21.114" v="1651" actId="478"/>
          <ac:spMkLst>
            <pc:docMk/>
            <pc:sldMk cId="3069580498" sldId="285"/>
            <ac:spMk id="8" creationId="{14453481-EE9C-7685-4663-290FFA2CCEA8}"/>
          </ac:spMkLst>
        </pc:spChg>
        <pc:spChg chg="del">
          <ac:chgData name="Tonghua Lin" userId="08528f2f3404122f" providerId="LiveId" clId="{5C940DB7-D27D-4BFB-89D8-738406264D4E}" dt="2024-04-29T19:15:21.114" v="1651" actId="478"/>
          <ac:spMkLst>
            <pc:docMk/>
            <pc:sldMk cId="3069580498" sldId="285"/>
            <ac:spMk id="9" creationId="{7E3BFA8C-3190-9259-4D71-BBA14A243ADC}"/>
          </ac:spMkLst>
        </pc:spChg>
        <pc:spChg chg="del">
          <ac:chgData name="Tonghua Lin" userId="08528f2f3404122f" providerId="LiveId" clId="{5C940DB7-D27D-4BFB-89D8-738406264D4E}" dt="2024-04-29T19:15:21.114" v="1651" actId="478"/>
          <ac:spMkLst>
            <pc:docMk/>
            <pc:sldMk cId="3069580498" sldId="285"/>
            <ac:spMk id="10" creationId="{4F855117-709F-6240-C84A-7B3F92394595}"/>
          </ac:spMkLst>
        </pc:spChg>
        <pc:spChg chg="del">
          <ac:chgData name="Tonghua Lin" userId="08528f2f3404122f" providerId="LiveId" clId="{5C940DB7-D27D-4BFB-89D8-738406264D4E}" dt="2024-04-29T19:15:21.114" v="1651" actId="478"/>
          <ac:spMkLst>
            <pc:docMk/>
            <pc:sldMk cId="3069580498" sldId="285"/>
            <ac:spMk id="11" creationId="{A5EEF6CF-FCAB-35E1-3B09-6FF96446C2FF}"/>
          </ac:spMkLst>
        </pc:spChg>
        <pc:spChg chg="add mod">
          <ac:chgData name="Tonghua Lin" userId="08528f2f3404122f" providerId="LiveId" clId="{5C940DB7-D27D-4BFB-89D8-738406264D4E}" dt="2024-04-29T19:16:18.126" v="1664" actId="1076"/>
          <ac:spMkLst>
            <pc:docMk/>
            <pc:sldMk cId="3069580498" sldId="285"/>
            <ac:spMk id="12" creationId="{FBB07B73-EE33-D8C2-8ECF-DC743E8C70D6}"/>
          </ac:spMkLst>
        </pc:spChg>
        <pc:spChg chg="add mod">
          <ac:chgData name="Tonghua Lin" userId="08528f2f3404122f" providerId="LiveId" clId="{5C940DB7-D27D-4BFB-89D8-738406264D4E}" dt="2024-04-29T19:16:50.876" v="1723" actId="1076"/>
          <ac:spMkLst>
            <pc:docMk/>
            <pc:sldMk cId="3069580498" sldId="285"/>
            <ac:spMk id="15" creationId="{8687132D-486A-10E6-B6DC-379CFF0E5AC2}"/>
          </ac:spMkLst>
        </pc:spChg>
        <pc:picChg chg="add mod">
          <ac:chgData name="Tonghua Lin" userId="08528f2f3404122f" providerId="LiveId" clId="{5C940DB7-D27D-4BFB-89D8-738406264D4E}" dt="2024-04-29T19:15:42.988" v="1655" actId="14100"/>
          <ac:picMkLst>
            <pc:docMk/>
            <pc:sldMk cId="3069580498" sldId="285"/>
            <ac:picMk id="4" creationId="{3EBD6A0A-F0BE-1632-269D-5FA5C2D5C728}"/>
          </ac:picMkLst>
        </pc:picChg>
        <pc:picChg chg="del">
          <ac:chgData name="Tonghua Lin" userId="08528f2f3404122f" providerId="LiveId" clId="{5C940DB7-D27D-4BFB-89D8-738406264D4E}" dt="2024-04-29T19:15:21.114" v="1651" actId="478"/>
          <ac:picMkLst>
            <pc:docMk/>
            <pc:sldMk cId="3069580498" sldId="285"/>
            <ac:picMk id="6" creationId="{83B22E4B-CFD4-C5EF-494F-75BD723B3B29}"/>
          </ac:picMkLst>
        </pc:picChg>
        <pc:picChg chg="add mod">
          <ac:chgData name="Tonghua Lin" userId="08528f2f3404122f" providerId="LiveId" clId="{5C940DB7-D27D-4BFB-89D8-738406264D4E}" dt="2024-04-29T19:16:16.735" v="1663" actId="1076"/>
          <ac:picMkLst>
            <pc:docMk/>
            <pc:sldMk cId="3069580498" sldId="285"/>
            <ac:picMk id="14" creationId="{2C44E0FE-D0C2-68C5-2227-14D168ED36B5}"/>
          </ac:picMkLst>
        </pc:picChg>
      </pc:sldChg>
      <pc:sldChg chg="addSp delSp modSp add mod">
        <pc:chgData name="Tonghua Lin" userId="08528f2f3404122f" providerId="LiveId" clId="{5C940DB7-D27D-4BFB-89D8-738406264D4E}" dt="2024-04-29T19:18:22.745" v="1751" actId="1076"/>
        <pc:sldMkLst>
          <pc:docMk/>
          <pc:sldMk cId="3064066618" sldId="286"/>
        </pc:sldMkLst>
        <pc:spChg chg="del">
          <ac:chgData name="Tonghua Lin" userId="08528f2f3404122f" providerId="LiveId" clId="{5C940DB7-D27D-4BFB-89D8-738406264D4E}" dt="2024-04-29T19:17:09.935" v="1725" actId="478"/>
          <ac:spMkLst>
            <pc:docMk/>
            <pc:sldMk cId="3064066618" sldId="286"/>
            <ac:spMk id="12" creationId="{FBB07B73-EE33-D8C2-8ECF-DC743E8C70D6}"/>
          </ac:spMkLst>
        </pc:spChg>
        <pc:spChg chg="add mod">
          <ac:chgData name="Tonghua Lin" userId="08528f2f3404122f" providerId="LiveId" clId="{5C940DB7-D27D-4BFB-89D8-738406264D4E}" dt="2024-04-29T19:18:22.745" v="1751" actId="1076"/>
          <ac:spMkLst>
            <pc:docMk/>
            <pc:sldMk cId="3064066618" sldId="286"/>
            <ac:spMk id="13" creationId="{1DE182A0-0F3F-E225-C252-6C8D2160D6BE}"/>
          </ac:spMkLst>
        </pc:spChg>
        <pc:spChg chg="del">
          <ac:chgData name="Tonghua Lin" userId="08528f2f3404122f" providerId="LiveId" clId="{5C940DB7-D27D-4BFB-89D8-738406264D4E}" dt="2024-04-29T19:17:09.935" v="1725" actId="478"/>
          <ac:spMkLst>
            <pc:docMk/>
            <pc:sldMk cId="3064066618" sldId="286"/>
            <ac:spMk id="15" creationId="{8687132D-486A-10E6-B6DC-379CFF0E5AC2}"/>
          </ac:spMkLst>
        </pc:spChg>
        <pc:picChg chg="del">
          <ac:chgData name="Tonghua Lin" userId="08528f2f3404122f" providerId="LiveId" clId="{5C940DB7-D27D-4BFB-89D8-738406264D4E}" dt="2024-04-29T19:17:09.935" v="1725" actId="478"/>
          <ac:picMkLst>
            <pc:docMk/>
            <pc:sldMk cId="3064066618" sldId="286"/>
            <ac:picMk id="4" creationId="{3EBD6A0A-F0BE-1632-269D-5FA5C2D5C728}"/>
          </ac:picMkLst>
        </pc:picChg>
        <pc:picChg chg="add mod">
          <ac:chgData name="Tonghua Lin" userId="08528f2f3404122f" providerId="LiveId" clId="{5C940DB7-D27D-4BFB-89D8-738406264D4E}" dt="2024-04-29T19:17:23.201" v="1729" actId="1076"/>
          <ac:picMkLst>
            <pc:docMk/>
            <pc:sldMk cId="3064066618" sldId="286"/>
            <ac:picMk id="5" creationId="{DCFFA9B8-DA36-DF43-84FE-0461E9A68322}"/>
          </ac:picMkLst>
        </pc:picChg>
        <pc:picChg chg="add mod">
          <ac:chgData name="Tonghua Lin" userId="08528f2f3404122f" providerId="LiveId" clId="{5C940DB7-D27D-4BFB-89D8-738406264D4E}" dt="2024-04-29T19:18:01.804" v="1745" actId="1076"/>
          <ac:picMkLst>
            <pc:docMk/>
            <pc:sldMk cId="3064066618" sldId="286"/>
            <ac:picMk id="7" creationId="{C187CD62-220A-A196-E1BA-FFC46E3C87B0}"/>
          </ac:picMkLst>
        </pc:picChg>
        <pc:picChg chg="add mod">
          <ac:chgData name="Tonghua Lin" userId="08528f2f3404122f" providerId="LiveId" clId="{5C940DB7-D27D-4BFB-89D8-738406264D4E}" dt="2024-04-29T19:18:00.746" v="1744" actId="1076"/>
          <ac:picMkLst>
            <pc:docMk/>
            <pc:sldMk cId="3064066618" sldId="286"/>
            <ac:picMk id="9" creationId="{3D915CA3-32FF-5822-A3AD-093D2C8D7075}"/>
          </ac:picMkLst>
        </pc:picChg>
        <pc:picChg chg="add mod">
          <ac:chgData name="Tonghua Lin" userId="08528f2f3404122f" providerId="LiveId" clId="{5C940DB7-D27D-4BFB-89D8-738406264D4E}" dt="2024-04-29T19:17:58.008" v="1742" actId="1076"/>
          <ac:picMkLst>
            <pc:docMk/>
            <pc:sldMk cId="3064066618" sldId="286"/>
            <ac:picMk id="11" creationId="{174ED49C-1FF8-F118-5D9F-96011214C4AB}"/>
          </ac:picMkLst>
        </pc:picChg>
        <pc:picChg chg="del">
          <ac:chgData name="Tonghua Lin" userId="08528f2f3404122f" providerId="LiveId" clId="{5C940DB7-D27D-4BFB-89D8-738406264D4E}" dt="2024-04-29T19:17:09.935" v="1725" actId="478"/>
          <ac:picMkLst>
            <pc:docMk/>
            <pc:sldMk cId="3064066618" sldId="286"/>
            <ac:picMk id="14" creationId="{2C44E0FE-D0C2-68C5-2227-14D168ED36B5}"/>
          </ac:picMkLst>
        </pc:picChg>
      </pc:sldChg>
      <pc:sldChg chg="addSp delSp modSp add mod">
        <pc:chgData name="Tonghua Lin" userId="08528f2f3404122f" providerId="LiveId" clId="{5C940DB7-D27D-4BFB-89D8-738406264D4E}" dt="2024-04-29T19:22:55.211" v="1954" actId="1076"/>
        <pc:sldMkLst>
          <pc:docMk/>
          <pc:sldMk cId="2185301944" sldId="287"/>
        </pc:sldMkLst>
        <pc:spChg chg="del mod">
          <ac:chgData name="Tonghua Lin" userId="08528f2f3404122f" providerId="LiveId" clId="{5C940DB7-D27D-4BFB-89D8-738406264D4E}" dt="2024-04-29T19:20:50.380" v="1810" actId="478"/>
          <ac:spMkLst>
            <pc:docMk/>
            <pc:sldMk cId="2185301944" sldId="287"/>
            <ac:spMk id="7" creationId="{AB2C8456-6341-BE03-910B-7B4B6AC00CEA}"/>
          </ac:spMkLst>
        </pc:spChg>
        <pc:spChg chg="add mod">
          <ac:chgData name="Tonghua Lin" userId="08528f2f3404122f" providerId="LiveId" clId="{5C940DB7-D27D-4BFB-89D8-738406264D4E}" dt="2024-04-29T19:22:55.211" v="1954" actId="1076"/>
          <ac:spMkLst>
            <pc:docMk/>
            <pc:sldMk cId="2185301944" sldId="287"/>
            <ac:spMk id="14" creationId="{2F2DD4D5-72B5-1D18-B2CD-E8AF458BB943}"/>
          </ac:spMkLst>
        </pc:spChg>
        <pc:picChg chg="add del mod">
          <ac:chgData name="Tonghua Lin" userId="08528f2f3404122f" providerId="LiveId" clId="{5C940DB7-D27D-4BFB-89D8-738406264D4E}" dt="2024-04-29T19:20:53.515" v="1813" actId="478"/>
          <ac:picMkLst>
            <pc:docMk/>
            <pc:sldMk cId="2185301944" sldId="287"/>
            <ac:picMk id="4" creationId="{F632EB83-4A62-F55C-E3F8-A49473122A82}"/>
          </ac:picMkLst>
        </pc:picChg>
        <pc:picChg chg="del">
          <ac:chgData name="Tonghua Lin" userId="08528f2f3404122f" providerId="LiveId" clId="{5C940DB7-D27D-4BFB-89D8-738406264D4E}" dt="2024-04-29T19:20:40.247" v="1807" actId="478"/>
          <ac:picMkLst>
            <pc:docMk/>
            <pc:sldMk cId="2185301944" sldId="287"/>
            <ac:picMk id="6" creationId="{2955077F-6405-2401-B3D5-8B5BBFF14C78}"/>
          </ac:picMkLst>
        </pc:picChg>
        <pc:picChg chg="add mod">
          <ac:chgData name="Tonghua Lin" userId="08528f2f3404122f" providerId="LiveId" clId="{5C940DB7-D27D-4BFB-89D8-738406264D4E}" dt="2024-04-29T19:21:10.367" v="1822" actId="1076"/>
          <ac:picMkLst>
            <pc:docMk/>
            <pc:sldMk cId="2185301944" sldId="287"/>
            <ac:picMk id="8" creationId="{525948FE-FA60-45BA-BA00-59EF76388088}"/>
          </ac:picMkLst>
        </pc:picChg>
        <pc:picChg chg="del">
          <ac:chgData name="Tonghua Lin" userId="08528f2f3404122f" providerId="LiveId" clId="{5C940DB7-D27D-4BFB-89D8-738406264D4E}" dt="2024-04-29T19:20:40.586" v="1808" actId="478"/>
          <ac:picMkLst>
            <pc:docMk/>
            <pc:sldMk cId="2185301944" sldId="287"/>
            <ac:picMk id="9" creationId="{FBEB92A1-1F60-D6C1-8878-992E982EEEDB}"/>
          </ac:picMkLst>
        </pc:picChg>
        <pc:picChg chg="add mod">
          <ac:chgData name="Tonghua Lin" userId="08528f2f3404122f" providerId="LiveId" clId="{5C940DB7-D27D-4BFB-89D8-738406264D4E}" dt="2024-04-29T19:21:28.996" v="1828" actId="1076"/>
          <ac:picMkLst>
            <pc:docMk/>
            <pc:sldMk cId="2185301944" sldId="287"/>
            <ac:picMk id="11" creationId="{D750C28E-DB9A-AD12-D62B-1E2B825FC14E}"/>
          </ac:picMkLst>
        </pc:picChg>
        <pc:picChg chg="add mod">
          <ac:chgData name="Tonghua Lin" userId="08528f2f3404122f" providerId="LiveId" clId="{5C940DB7-D27D-4BFB-89D8-738406264D4E}" dt="2024-04-29T19:21:43.740" v="1831" actId="1076"/>
          <ac:picMkLst>
            <pc:docMk/>
            <pc:sldMk cId="2185301944" sldId="287"/>
            <ac:picMk id="13" creationId="{8987EF0D-87B6-C9AC-8678-70C01ABF337F}"/>
          </ac:picMkLst>
        </pc:picChg>
      </pc:sldChg>
      <pc:sldChg chg="addSp delSp modSp add mod">
        <pc:chgData name="Tonghua Lin" userId="08528f2f3404122f" providerId="LiveId" clId="{5C940DB7-D27D-4BFB-89D8-738406264D4E}" dt="2024-04-29T19:30:02.803" v="2085" actId="1076"/>
        <pc:sldMkLst>
          <pc:docMk/>
          <pc:sldMk cId="4064270412" sldId="288"/>
        </pc:sldMkLst>
        <pc:spChg chg="add mod">
          <ac:chgData name="Tonghua Lin" userId="08528f2f3404122f" providerId="LiveId" clId="{5C940DB7-D27D-4BFB-89D8-738406264D4E}" dt="2024-04-29T19:28:15.941" v="2057" actId="1076"/>
          <ac:spMkLst>
            <pc:docMk/>
            <pc:sldMk cId="4064270412" sldId="288"/>
            <ac:spMk id="4" creationId="{9AAAD67D-D354-F22F-6DC2-EE510924AD83}"/>
          </ac:spMkLst>
        </pc:spChg>
        <pc:spChg chg="del mod">
          <ac:chgData name="Tonghua Lin" userId="08528f2f3404122f" providerId="LiveId" clId="{5C940DB7-D27D-4BFB-89D8-738406264D4E}" dt="2024-04-29T19:27:20.943" v="2044" actId="478"/>
          <ac:spMkLst>
            <pc:docMk/>
            <pc:sldMk cId="4064270412" sldId="288"/>
            <ac:spMk id="5" creationId="{7CD2CE87-DC19-9683-6153-53151A5C0576}"/>
          </ac:spMkLst>
        </pc:spChg>
        <pc:spChg chg="del">
          <ac:chgData name="Tonghua Lin" userId="08528f2f3404122f" providerId="LiveId" clId="{5C940DB7-D27D-4BFB-89D8-738406264D4E}" dt="2024-04-29T19:25:52.638" v="2014" actId="478"/>
          <ac:spMkLst>
            <pc:docMk/>
            <pc:sldMk cId="4064270412" sldId="288"/>
            <ac:spMk id="7" creationId="{A0DC5452-C3C6-1C0E-180C-96F61542FBCA}"/>
          </ac:spMkLst>
        </pc:spChg>
        <pc:picChg chg="add del mod">
          <ac:chgData name="Tonghua Lin" userId="08528f2f3404122f" providerId="LiveId" clId="{5C940DB7-D27D-4BFB-89D8-738406264D4E}" dt="2024-04-29T19:28:35.299" v="2061" actId="478"/>
          <ac:picMkLst>
            <pc:docMk/>
            <pc:sldMk cId="4064270412" sldId="288"/>
            <ac:picMk id="8" creationId="{454CCDED-8A2F-B879-4860-EBDB7AF3AD02}"/>
          </ac:picMkLst>
        </pc:picChg>
        <pc:picChg chg="add mod">
          <ac:chgData name="Tonghua Lin" userId="08528f2f3404122f" providerId="LiveId" clId="{5C940DB7-D27D-4BFB-89D8-738406264D4E}" dt="2024-04-29T19:28:46.883" v="2066" actId="1076"/>
          <ac:picMkLst>
            <pc:docMk/>
            <pc:sldMk cId="4064270412" sldId="288"/>
            <ac:picMk id="10" creationId="{452A5445-E4C0-EE66-7470-50A3005DD854}"/>
          </ac:picMkLst>
        </pc:picChg>
        <pc:picChg chg="add mod">
          <ac:chgData name="Tonghua Lin" userId="08528f2f3404122f" providerId="LiveId" clId="{5C940DB7-D27D-4BFB-89D8-738406264D4E}" dt="2024-04-29T19:29:16.973" v="2072" actId="1076"/>
          <ac:picMkLst>
            <pc:docMk/>
            <pc:sldMk cId="4064270412" sldId="288"/>
            <ac:picMk id="12" creationId="{5F2274FC-421C-34B9-5F31-D6ED8BF8D5F3}"/>
          </ac:picMkLst>
        </pc:picChg>
        <pc:picChg chg="add mod">
          <ac:chgData name="Tonghua Lin" userId="08528f2f3404122f" providerId="LiveId" clId="{5C940DB7-D27D-4BFB-89D8-738406264D4E}" dt="2024-04-29T19:29:32.901" v="2077" actId="1076"/>
          <ac:picMkLst>
            <pc:docMk/>
            <pc:sldMk cId="4064270412" sldId="288"/>
            <ac:picMk id="14" creationId="{322A02A7-BE08-789D-EB43-B6CBBE01D325}"/>
          </ac:picMkLst>
        </pc:picChg>
        <pc:picChg chg="add mod">
          <ac:chgData name="Tonghua Lin" userId="08528f2f3404122f" providerId="LiveId" clId="{5C940DB7-D27D-4BFB-89D8-738406264D4E}" dt="2024-04-29T19:29:50.965" v="2082" actId="1076"/>
          <ac:picMkLst>
            <pc:docMk/>
            <pc:sldMk cId="4064270412" sldId="288"/>
            <ac:picMk id="16" creationId="{41AA0DC4-9B0C-11D6-2EA0-BFE068ED942A}"/>
          </ac:picMkLst>
        </pc:picChg>
        <pc:picChg chg="add mod">
          <ac:chgData name="Tonghua Lin" userId="08528f2f3404122f" providerId="LiveId" clId="{5C940DB7-D27D-4BFB-89D8-738406264D4E}" dt="2024-04-29T19:30:02.803" v="2085" actId="1076"/>
          <ac:picMkLst>
            <pc:docMk/>
            <pc:sldMk cId="4064270412" sldId="288"/>
            <ac:picMk id="18" creationId="{121E5CD3-3C30-3DD0-C5A8-5B090C2F735A}"/>
          </ac:picMkLst>
        </pc:picChg>
      </pc:sldChg>
      <pc:sldChg chg="addSp delSp modSp add mod">
        <pc:chgData name="Tonghua Lin" userId="08528f2f3404122f" providerId="LiveId" clId="{5C940DB7-D27D-4BFB-89D8-738406264D4E}" dt="2024-04-29T19:32:17.877" v="2147" actId="1076"/>
        <pc:sldMkLst>
          <pc:docMk/>
          <pc:sldMk cId="936549047" sldId="289"/>
        </pc:sldMkLst>
        <pc:spChg chg="del">
          <ac:chgData name="Tonghua Lin" userId="08528f2f3404122f" providerId="LiveId" clId="{5C940DB7-D27D-4BFB-89D8-738406264D4E}" dt="2024-04-29T19:30:07.158" v="2086" actId="478"/>
          <ac:spMkLst>
            <pc:docMk/>
            <pc:sldMk cId="936549047" sldId="289"/>
            <ac:spMk id="4" creationId="{9AAAD67D-D354-F22F-6DC2-EE510924AD83}"/>
          </ac:spMkLst>
        </pc:spChg>
        <pc:spChg chg="mod">
          <ac:chgData name="Tonghua Lin" userId="08528f2f3404122f" providerId="LiveId" clId="{5C940DB7-D27D-4BFB-89D8-738406264D4E}" dt="2024-04-29T19:30:30.495" v="2093" actId="1076"/>
          <ac:spMkLst>
            <pc:docMk/>
            <pc:sldMk cId="936549047" sldId="289"/>
            <ac:spMk id="5" creationId="{7CD2CE87-DC19-9683-6153-53151A5C0576}"/>
          </ac:spMkLst>
        </pc:spChg>
        <pc:spChg chg="add mod">
          <ac:chgData name="Tonghua Lin" userId="08528f2f3404122f" providerId="LiveId" clId="{5C940DB7-D27D-4BFB-89D8-738406264D4E}" dt="2024-04-29T19:32:17.877" v="2147" actId="1076"/>
          <ac:spMkLst>
            <pc:docMk/>
            <pc:sldMk cId="936549047" sldId="289"/>
            <ac:spMk id="7" creationId="{3B0C197B-CC23-854D-41A6-A7E691CBDA80}"/>
          </ac:spMkLst>
        </pc:spChg>
        <pc:spChg chg="add mod">
          <ac:chgData name="Tonghua Lin" userId="08528f2f3404122f" providerId="LiveId" clId="{5C940DB7-D27D-4BFB-89D8-738406264D4E}" dt="2024-04-29T19:32:17.877" v="2147" actId="1076"/>
          <ac:spMkLst>
            <pc:docMk/>
            <pc:sldMk cId="936549047" sldId="289"/>
            <ac:spMk id="8" creationId="{57B83449-C2F0-36BD-8244-00D09FEBDD00}"/>
          </ac:spMkLst>
        </pc:spChg>
        <pc:spChg chg="add mod">
          <ac:chgData name="Tonghua Lin" userId="08528f2f3404122f" providerId="LiveId" clId="{5C940DB7-D27D-4BFB-89D8-738406264D4E}" dt="2024-04-29T19:32:17.877" v="2147" actId="1076"/>
          <ac:spMkLst>
            <pc:docMk/>
            <pc:sldMk cId="936549047" sldId="289"/>
            <ac:spMk id="12" creationId="{B2965BA5-357C-55CE-EB04-1050BCE82A70}"/>
          </ac:spMkLst>
        </pc:spChg>
        <pc:spChg chg="add mod">
          <ac:chgData name="Tonghua Lin" userId="08528f2f3404122f" providerId="LiveId" clId="{5C940DB7-D27D-4BFB-89D8-738406264D4E}" dt="2024-04-29T19:32:17.877" v="2147" actId="1076"/>
          <ac:spMkLst>
            <pc:docMk/>
            <pc:sldMk cId="936549047" sldId="289"/>
            <ac:spMk id="14" creationId="{EF5590F4-DAC1-5DC0-1BD2-DEF9BAB23A77}"/>
          </ac:spMkLst>
        </pc:spChg>
        <pc:spChg chg="add mod">
          <ac:chgData name="Tonghua Lin" userId="08528f2f3404122f" providerId="LiveId" clId="{5C940DB7-D27D-4BFB-89D8-738406264D4E}" dt="2024-04-29T19:32:17.877" v="2147" actId="1076"/>
          <ac:spMkLst>
            <pc:docMk/>
            <pc:sldMk cId="936549047" sldId="289"/>
            <ac:spMk id="16" creationId="{A40D6EB9-0BE0-975A-1707-8D0E1D2A24CF}"/>
          </ac:spMkLst>
        </pc:spChg>
        <pc:spChg chg="add mod">
          <ac:chgData name="Tonghua Lin" userId="08528f2f3404122f" providerId="LiveId" clId="{5C940DB7-D27D-4BFB-89D8-738406264D4E}" dt="2024-04-29T19:32:17.877" v="2147" actId="1076"/>
          <ac:spMkLst>
            <pc:docMk/>
            <pc:sldMk cId="936549047" sldId="289"/>
            <ac:spMk id="18" creationId="{F13CF444-5FA8-C610-E95C-9320F9C76D82}"/>
          </ac:spMkLst>
        </pc:spChg>
        <pc:picChg chg="add mod">
          <ac:chgData name="Tonghua Lin" userId="08528f2f3404122f" providerId="LiveId" clId="{5C940DB7-D27D-4BFB-89D8-738406264D4E}" dt="2024-04-29T19:30:47.006" v="2096" actId="1076"/>
          <ac:picMkLst>
            <pc:docMk/>
            <pc:sldMk cId="936549047" sldId="289"/>
            <ac:picMk id="6" creationId="{646CEE68-F293-6274-8621-DD2E4056F22D}"/>
          </ac:picMkLst>
        </pc:picChg>
        <pc:cxnChg chg="add mod">
          <ac:chgData name="Tonghua Lin" userId="08528f2f3404122f" providerId="LiveId" clId="{5C940DB7-D27D-4BFB-89D8-738406264D4E}" dt="2024-04-29T19:32:17.877" v="2147" actId="1076"/>
          <ac:cxnSpMkLst>
            <pc:docMk/>
            <pc:sldMk cId="936549047" sldId="289"/>
            <ac:cxnSpMk id="10" creationId="{12710CC5-DF27-D457-8157-643C7A82F693}"/>
          </ac:cxnSpMkLst>
        </pc:cxnChg>
        <pc:cxnChg chg="add mod">
          <ac:chgData name="Tonghua Lin" userId="08528f2f3404122f" providerId="LiveId" clId="{5C940DB7-D27D-4BFB-89D8-738406264D4E}" dt="2024-04-29T19:32:17.877" v="2147" actId="1076"/>
          <ac:cxnSpMkLst>
            <pc:docMk/>
            <pc:sldMk cId="936549047" sldId="289"/>
            <ac:cxnSpMk id="13" creationId="{F356DF07-11F8-6F27-0D6F-6177B027022D}"/>
          </ac:cxnSpMkLst>
        </pc:cxnChg>
        <pc:cxnChg chg="add mod">
          <ac:chgData name="Tonghua Lin" userId="08528f2f3404122f" providerId="LiveId" clId="{5C940DB7-D27D-4BFB-89D8-738406264D4E}" dt="2024-04-29T19:32:17.877" v="2147" actId="1076"/>
          <ac:cxnSpMkLst>
            <pc:docMk/>
            <pc:sldMk cId="936549047" sldId="289"/>
            <ac:cxnSpMk id="15" creationId="{544B8BAC-A720-DA47-0FFB-893278988592}"/>
          </ac:cxnSpMkLst>
        </pc:cxnChg>
        <pc:cxnChg chg="add mod">
          <ac:chgData name="Tonghua Lin" userId="08528f2f3404122f" providerId="LiveId" clId="{5C940DB7-D27D-4BFB-89D8-738406264D4E}" dt="2024-04-29T19:32:17.877" v="2147" actId="1076"/>
          <ac:cxnSpMkLst>
            <pc:docMk/>
            <pc:sldMk cId="936549047" sldId="289"/>
            <ac:cxnSpMk id="17" creationId="{13EBED84-0BD8-C94E-F9FC-0CA668F47FD7}"/>
          </ac:cxnSpMkLst>
        </pc:cxnChg>
        <pc:cxnChg chg="add mod">
          <ac:chgData name="Tonghua Lin" userId="08528f2f3404122f" providerId="LiveId" clId="{5C940DB7-D27D-4BFB-89D8-738406264D4E}" dt="2024-04-29T19:32:17.877" v="2147" actId="1076"/>
          <ac:cxnSpMkLst>
            <pc:docMk/>
            <pc:sldMk cId="936549047" sldId="289"/>
            <ac:cxnSpMk id="19" creationId="{BD1726FF-30ED-0351-1DE0-182536CE296C}"/>
          </ac:cxnSpMkLst>
        </pc:cxnChg>
      </pc:sldChg>
      <pc:sldChg chg="delSp add del mod">
        <pc:chgData name="Tonghua Lin" userId="08528f2f3404122f" providerId="LiveId" clId="{5C940DB7-D27D-4BFB-89D8-738406264D4E}" dt="2024-04-29T19:26:13.313" v="2020" actId="47"/>
        <pc:sldMkLst>
          <pc:docMk/>
          <pc:sldMk cId="4059729186" sldId="289"/>
        </pc:sldMkLst>
        <pc:spChg chg="del">
          <ac:chgData name="Tonghua Lin" userId="08528f2f3404122f" providerId="LiveId" clId="{5C940DB7-D27D-4BFB-89D8-738406264D4E}" dt="2024-04-29T19:25:50.435" v="2013" actId="478"/>
          <ac:spMkLst>
            <pc:docMk/>
            <pc:sldMk cId="4059729186" sldId="289"/>
            <ac:spMk id="7" creationId="{A0DC5452-C3C6-1C0E-180C-96F61542FBCA}"/>
          </ac:spMkLst>
        </pc:spChg>
        <pc:picChg chg="del">
          <ac:chgData name="Tonghua Lin" userId="08528f2f3404122f" providerId="LiveId" clId="{5C940DB7-D27D-4BFB-89D8-738406264D4E}" dt="2024-04-29T19:25:49.813" v="2012" actId="478"/>
          <ac:picMkLst>
            <pc:docMk/>
            <pc:sldMk cId="4059729186" sldId="289"/>
            <ac:picMk id="9" creationId="{971706DA-C1CE-BB95-D5B0-8F0DE83DB3E6}"/>
          </ac:picMkLst>
        </pc:picChg>
        <pc:picChg chg="del">
          <ac:chgData name="Tonghua Lin" userId="08528f2f3404122f" providerId="LiveId" clId="{5C940DB7-D27D-4BFB-89D8-738406264D4E}" dt="2024-04-29T19:25:49.813" v="2012" actId="478"/>
          <ac:picMkLst>
            <pc:docMk/>
            <pc:sldMk cId="4059729186" sldId="289"/>
            <ac:picMk id="11" creationId="{8D5F1674-4FD1-EC66-1727-88923DC16070}"/>
          </ac:picMkLst>
        </pc:picChg>
        <pc:picChg chg="del">
          <ac:chgData name="Tonghua Lin" userId="08528f2f3404122f" providerId="LiveId" clId="{5C940DB7-D27D-4BFB-89D8-738406264D4E}" dt="2024-04-29T19:25:49.813" v="2012" actId="478"/>
          <ac:picMkLst>
            <pc:docMk/>
            <pc:sldMk cId="4059729186" sldId="289"/>
            <ac:picMk id="13" creationId="{026C1EF2-557F-04D1-AEFB-3ECAA3DDBCEB}"/>
          </ac:picMkLst>
        </pc:picChg>
        <pc:picChg chg="del">
          <ac:chgData name="Tonghua Lin" userId="08528f2f3404122f" providerId="LiveId" clId="{5C940DB7-D27D-4BFB-89D8-738406264D4E}" dt="2024-04-29T19:25:49.813" v="2012" actId="478"/>
          <ac:picMkLst>
            <pc:docMk/>
            <pc:sldMk cId="4059729186" sldId="289"/>
            <ac:picMk id="15" creationId="{968ED1FF-408C-3315-B93F-EE96D81CB854}"/>
          </ac:picMkLst>
        </pc:picChg>
        <pc:picChg chg="del">
          <ac:chgData name="Tonghua Lin" userId="08528f2f3404122f" providerId="LiveId" clId="{5C940DB7-D27D-4BFB-89D8-738406264D4E}" dt="2024-04-29T19:25:49.813" v="2012" actId="478"/>
          <ac:picMkLst>
            <pc:docMk/>
            <pc:sldMk cId="4059729186" sldId="289"/>
            <ac:picMk id="17" creationId="{99493AEF-EA67-7356-E41A-8F4D20CB8C28}"/>
          </ac:picMkLst>
        </pc:picChg>
        <pc:picChg chg="del">
          <ac:chgData name="Tonghua Lin" userId="08528f2f3404122f" providerId="LiveId" clId="{5C940DB7-D27D-4BFB-89D8-738406264D4E}" dt="2024-04-29T19:25:49.813" v="2012" actId="478"/>
          <ac:picMkLst>
            <pc:docMk/>
            <pc:sldMk cId="4059729186" sldId="289"/>
            <ac:picMk id="19" creationId="{C68F71FC-EC62-AC87-6CA3-E413BC67FDAD}"/>
          </ac:picMkLst>
        </pc:picChg>
      </pc:sldChg>
      <pc:sldChg chg="addSp delSp modSp add mod">
        <pc:chgData name="Tonghua Lin" userId="08528f2f3404122f" providerId="LiveId" clId="{5C940DB7-D27D-4BFB-89D8-738406264D4E}" dt="2024-04-29T19:39:05.335" v="2537" actId="1076"/>
        <pc:sldMkLst>
          <pc:docMk/>
          <pc:sldMk cId="3778908857" sldId="290"/>
        </pc:sldMkLst>
        <pc:spChg chg="add mod">
          <ac:chgData name="Tonghua Lin" userId="08528f2f3404122f" providerId="LiveId" clId="{5C940DB7-D27D-4BFB-89D8-738406264D4E}" dt="2024-04-29T19:39:05.335" v="2537" actId="1076"/>
          <ac:spMkLst>
            <pc:docMk/>
            <pc:sldMk cId="3778908857" sldId="290"/>
            <ac:spMk id="3" creationId="{FF26D1F5-0189-1D67-68C1-44D9C1DC8A86}"/>
          </ac:spMkLst>
        </pc:spChg>
        <pc:spChg chg="del">
          <ac:chgData name="Tonghua Lin" userId="08528f2f3404122f" providerId="LiveId" clId="{5C940DB7-D27D-4BFB-89D8-738406264D4E}" dt="2024-04-29T19:36:23.816" v="2488" actId="478"/>
          <ac:spMkLst>
            <pc:docMk/>
            <pc:sldMk cId="3778908857" sldId="290"/>
            <ac:spMk id="5" creationId="{45D6DAA6-AF61-CC36-E37C-824CD3BBE682}"/>
          </ac:spMkLst>
        </pc:spChg>
        <pc:spChg chg="del mod">
          <ac:chgData name="Tonghua Lin" userId="08528f2f3404122f" providerId="LiveId" clId="{5C940DB7-D27D-4BFB-89D8-738406264D4E}" dt="2024-04-29T19:38:54.700" v="2533" actId="478"/>
          <ac:spMkLst>
            <pc:docMk/>
            <pc:sldMk cId="3778908857" sldId="290"/>
            <ac:spMk id="7" creationId="{5947949A-5D44-8DE7-4452-AAB46F0FDB90}"/>
          </ac:spMkLst>
        </pc:spChg>
        <pc:spChg chg="del">
          <ac:chgData name="Tonghua Lin" userId="08528f2f3404122f" providerId="LiveId" clId="{5C940DB7-D27D-4BFB-89D8-738406264D4E}" dt="2024-04-29T19:36:22.921" v="2487" actId="478"/>
          <ac:spMkLst>
            <pc:docMk/>
            <pc:sldMk cId="3778908857" sldId="290"/>
            <ac:spMk id="8" creationId="{3A3C7056-7E50-FBE3-37A6-808B84819E5F}"/>
          </ac:spMkLst>
        </pc:spChg>
      </pc:sldChg>
      <pc:sldChg chg="addSp delSp modSp add mod">
        <pc:chgData name="Tonghua Lin" userId="08528f2f3404122f" providerId="LiveId" clId="{5C940DB7-D27D-4BFB-89D8-738406264D4E}" dt="2024-04-29T19:44:16.055" v="2598" actId="1076"/>
        <pc:sldMkLst>
          <pc:docMk/>
          <pc:sldMk cId="1723695262" sldId="291"/>
        </pc:sldMkLst>
        <pc:spChg chg="mod">
          <ac:chgData name="Tonghua Lin" userId="08528f2f3404122f" providerId="LiveId" clId="{5C940DB7-D27D-4BFB-89D8-738406264D4E}" dt="2024-04-29T19:44:15.234" v="2597" actId="1076"/>
          <ac:spMkLst>
            <pc:docMk/>
            <pc:sldMk cId="1723695262" sldId="291"/>
            <ac:spMk id="5" creationId="{EBCB59F4-E185-7728-A1C3-6EDD2B67DC69}"/>
          </ac:spMkLst>
        </pc:spChg>
        <pc:picChg chg="add mod">
          <ac:chgData name="Tonghua Lin" userId="08528f2f3404122f" providerId="LiveId" clId="{5C940DB7-D27D-4BFB-89D8-738406264D4E}" dt="2024-04-29T19:44:16.055" v="2598" actId="1076"/>
          <ac:picMkLst>
            <pc:docMk/>
            <pc:sldMk cId="1723695262" sldId="291"/>
            <ac:picMk id="4" creationId="{16C00C00-2CFF-1081-3E75-687BF8256A4B}"/>
          </ac:picMkLst>
        </pc:picChg>
        <pc:picChg chg="del">
          <ac:chgData name="Tonghua Lin" userId="08528f2f3404122f" providerId="LiveId" clId="{5C940DB7-D27D-4BFB-89D8-738406264D4E}" dt="2024-04-29T19:43:42.767" v="2539" actId="478"/>
          <ac:picMkLst>
            <pc:docMk/>
            <pc:sldMk cId="1723695262" sldId="291"/>
            <ac:picMk id="17410" creationId="{91EB4B40-3088-6774-CD9D-97A1091625D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311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107">
            <a:extLst>
              <a:ext uri="{FF2B5EF4-FFF2-40B4-BE49-F238E27FC236}">
                <a16:creationId xmlns:a16="http://schemas.microsoft.com/office/drawing/2014/main" id="{B5F231DF-E2F4-9C0B-DCC0-5B7E16FEE7FC}"/>
              </a:ext>
            </a:extLst>
          </p:cNvPr>
          <p:cNvSpPr>
            <a:spLocks noChangeArrowheads="1"/>
          </p:cNvSpPr>
          <p:nvPr userDrawn="1"/>
        </p:nvSpPr>
        <p:spPr bwMode="auto">
          <a:xfrm>
            <a:off x="-10583" y="847724"/>
            <a:ext cx="12202583" cy="122093"/>
          </a:xfrm>
          <a:prstGeom prst="rect">
            <a:avLst/>
          </a:prstGeom>
          <a:solidFill>
            <a:srgbClr val="DA0000"/>
          </a:solidFill>
          <a:ln>
            <a:noFill/>
          </a:ln>
          <a:effectLst/>
        </p:spPr>
        <p:txBody>
          <a:bodyPr wrap="none" lIns="87435" tIns="43717" rIns="87435" bIns="43717" anchor="ctr"/>
          <a:lstStyle/>
          <a:p>
            <a:endParaRPr kumimoji="1" lang="zh-CN" altLang="en-US" sz="2300">
              <a:solidFill>
                <a:schemeClr val="bg2"/>
              </a:solidFill>
              <a:latin typeface="Times New Roman" pitchFamily="18" charset="0"/>
            </a:endParaRPr>
          </a:p>
        </p:txBody>
      </p:sp>
      <p:pic>
        <p:nvPicPr>
          <p:cNvPr id="8" name="Picture 7">
            <a:extLst>
              <a:ext uri="{FF2B5EF4-FFF2-40B4-BE49-F238E27FC236}">
                <a16:creationId xmlns:a16="http://schemas.microsoft.com/office/drawing/2014/main" id="{54352241-04CE-26AA-69AD-9F10D9D79BCC}"/>
              </a:ext>
            </a:extLst>
          </p:cNvPr>
          <p:cNvPicPr>
            <a:picLocks noChangeAspect="1"/>
          </p:cNvPicPr>
          <p:nvPr userDrawn="1"/>
        </p:nvPicPr>
        <p:blipFill>
          <a:blip r:embed="rId3"/>
          <a:stretch>
            <a:fillRect/>
          </a:stretch>
        </p:blipFill>
        <p:spPr>
          <a:xfrm>
            <a:off x="18472" y="38566"/>
            <a:ext cx="3072428" cy="799922"/>
          </a:xfrm>
          <a:prstGeom prst="rect">
            <a:avLst/>
          </a:prstGeom>
        </p:spPr>
      </p:pic>
      <p:sp>
        <p:nvSpPr>
          <p:cNvPr id="9" name="TextBox 8">
            <a:extLst>
              <a:ext uri="{FF2B5EF4-FFF2-40B4-BE49-F238E27FC236}">
                <a16:creationId xmlns:a16="http://schemas.microsoft.com/office/drawing/2014/main" id="{B5581A68-2D48-76DA-30C8-162205CECBB6}"/>
              </a:ext>
            </a:extLst>
          </p:cNvPr>
          <p:cNvSpPr txBox="1"/>
          <p:nvPr userDrawn="1"/>
        </p:nvSpPr>
        <p:spPr>
          <a:xfrm>
            <a:off x="11222182" y="6435726"/>
            <a:ext cx="867802" cy="338554"/>
          </a:xfrm>
          <a:prstGeom prst="rect">
            <a:avLst/>
          </a:prstGeom>
          <a:noFill/>
        </p:spPr>
        <p:txBody>
          <a:bodyPr wrap="none" rtlCol="0">
            <a:spAutoFit/>
          </a:bodyPr>
          <a:lstStyle/>
          <a:p>
            <a:r>
              <a:rPr lang="en-US" altLang="zh-CN" sz="16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Page </a:t>
            </a:r>
            <a:fld id="{60A0566E-38D1-4135-BC72-82C81CEE40D6}" type="slidenum">
              <a:rPr lang="zh-CN" altLang="en-US" sz="1600" smtClean="0">
                <a:solidFill>
                  <a:schemeClr val="bg1">
                    <a:lumMod val="65000"/>
                  </a:schemeClr>
                </a:solidFill>
                <a:latin typeface="Calibri" panose="020F0502020204030204" pitchFamily="34" charset="0"/>
                <a:cs typeface="Calibri" panose="020F0502020204030204" pitchFamily="34" charset="0"/>
              </a:rPr>
              <a:t>‹#›</a:t>
            </a:fld>
            <a:endParaRPr lang="zh-CN" altLang="en-US" sz="160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553438"/>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mailto:tonghua.lin@rutgers.edu"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D48B806D-A063-1AB2-3B78-385ED85899E0}"/>
              </a:ext>
            </a:extLst>
          </p:cNvPr>
          <p:cNvSpPr txBox="1">
            <a:spLocks noChangeArrowheads="1"/>
          </p:cNvSpPr>
          <p:nvPr/>
        </p:nvSpPr>
        <p:spPr>
          <a:xfrm>
            <a:off x="846245" y="2238375"/>
            <a:ext cx="10499509" cy="2381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a:solidFill>
                  <a:srgbClr val="002060"/>
                </a:solidFill>
                <a:latin typeface="华文中宋" panose="02010600040101010101" pitchFamily="2" charset="-122"/>
                <a:ea typeface="华文中宋" panose="02010600040101010101" pitchFamily="2" charset="-122"/>
                <a:cs typeface="Times New Roman" pitchFamily="18" charset="0"/>
              </a:rPr>
              <a:t>Airbnb Data Analysis: </a:t>
            </a:r>
          </a:p>
          <a:p>
            <a:r>
              <a:rPr lang="en-US" altLang="zh-CN" sz="5400" b="1" dirty="0">
                <a:solidFill>
                  <a:srgbClr val="002060"/>
                </a:solidFill>
                <a:latin typeface="华文中宋" panose="02010600040101010101" pitchFamily="2" charset="-122"/>
                <a:ea typeface="华文中宋" panose="02010600040101010101" pitchFamily="2" charset="-122"/>
                <a:cs typeface="Times New Roman" pitchFamily="18" charset="0"/>
              </a:rPr>
              <a:t>Lodge Prices</a:t>
            </a:r>
            <a:endParaRPr lang="zh-CN" altLang="en-US" sz="5400" b="1" dirty="0">
              <a:solidFill>
                <a:srgbClr val="002060"/>
              </a:solidFill>
              <a:latin typeface="华文中宋" panose="02010600040101010101" pitchFamily="2" charset="-122"/>
              <a:ea typeface="华文中宋" panose="02010600040101010101" pitchFamily="2" charset="-122"/>
              <a:cs typeface="Times New Roman" pitchFamily="18" charset="0"/>
            </a:endParaRPr>
          </a:p>
        </p:txBody>
      </p:sp>
      <p:sp>
        <p:nvSpPr>
          <p:cNvPr id="5" name="文本框 5">
            <a:extLst>
              <a:ext uri="{FF2B5EF4-FFF2-40B4-BE49-F238E27FC236}">
                <a16:creationId xmlns:a16="http://schemas.microsoft.com/office/drawing/2014/main" id="{36AEEF7A-A3C7-E340-51A4-818FFCCFD605}"/>
              </a:ext>
            </a:extLst>
          </p:cNvPr>
          <p:cNvSpPr txBox="1"/>
          <p:nvPr/>
        </p:nvSpPr>
        <p:spPr>
          <a:xfrm>
            <a:off x="8865831" y="4623316"/>
            <a:ext cx="1325299" cy="369332"/>
          </a:xfrm>
          <a:prstGeom prst="rect">
            <a:avLst/>
          </a:prstGeom>
          <a:noFill/>
        </p:spPr>
        <p:txBody>
          <a:bodyPr wrap="none" rtlCol="0">
            <a:spAutoFit/>
          </a:bodyPr>
          <a:lstStyle/>
          <a:p>
            <a:r>
              <a:rPr lang="en-US" altLang="zh-CN" b="1">
                <a:solidFill>
                  <a:schemeClr val="tx2"/>
                </a:solidFill>
              </a:rPr>
              <a:t>Tonghua Lin</a:t>
            </a:r>
            <a:endParaRPr lang="zh-CN" altLang="en-US" b="1">
              <a:solidFill>
                <a:schemeClr val="tx2"/>
              </a:solidFill>
            </a:endParaRPr>
          </a:p>
        </p:txBody>
      </p:sp>
    </p:spTree>
    <p:extLst>
      <p:ext uri="{BB962C8B-B14F-4D97-AF65-F5344CB8AC3E}">
        <p14:creationId xmlns:p14="http://schemas.microsoft.com/office/powerpoint/2010/main" val="2291717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3185487"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Data Cleaning</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pic>
        <p:nvPicPr>
          <p:cNvPr id="15" name="Picture 14">
            <a:extLst>
              <a:ext uri="{FF2B5EF4-FFF2-40B4-BE49-F238E27FC236}">
                <a16:creationId xmlns:a16="http://schemas.microsoft.com/office/drawing/2014/main" id="{F9EE9BAE-9A62-72C1-2D2E-A56BB38A037D}"/>
              </a:ext>
            </a:extLst>
          </p:cNvPr>
          <p:cNvPicPr>
            <a:picLocks noChangeAspect="1"/>
          </p:cNvPicPr>
          <p:nvPr/>
        </p:nvPicPr>
        <p:blipFill>
          <a:blip r:embed="rId2"/>
          <a:stretch>
            <a:fillRect/>
          </a:stretch>
        </p:blipFill>
        <p:spPr>
          <a:xfrm>
            <a:off x="1308528" y="1916303"/>
            <a:ext cx="7154309" cy="4379721"/>
          </a:xfrm>
          <a:prstGeom prst="rect">
            <a:avLst/>
          </a:prstGeom>
        </p:spPr>
      </p:pic>
      <p:sp>
        <p:nvSpPr>
          <p:cNvPr id="16" name="TextBox 15">
            <a:extLst>
              <a:ext uri="{FF2B5EF4-FFF2-40B4-BE49-F238E27FC236}">
                <a16:creationId xmlns:a16="http://schemas.microsoft.com/office/drawing/2014/main" id="{A5FDB74C-35AD-1989-3FFE-9B77A6623202}"/>
              </a:ext>
            </a:extLst>
          </p:cNvPr>
          <p:cNvSpPr txBox="1"/>
          <p:nvPr/>
        </p:nvSpPr>
        <p:spPr>
          <a:xfrm>
            <a:off x="754856" y="1284923"/>
            <a:ext cx="11056144"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Deal with the NA missing data</a:t>
            </a:r>
            <a:endParaRPr lang="zh-CN" altLang="en-US" dirty="0"/>
          </a:p>
        </p:txBody>
      </p:sp>
    </p:spTree>
    <p:extLst>
      <p:ext uri="{BB962C8B-B14F-4D97-AF65-F5344CB8AC3E}">
        <p14:creationId xmlns:p14="http://schemas.microsoft.com/office/powerpoint/2010/main" val="251037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3185487"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Data Cleaning</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10" name="TextBox 9">
            <a:extLst>
              <a:ext uri="{FF2B5EF4-FFF2-40B4-BE49-F238E27FC236}">
                <a16:creationId xmlns:a16="http://schemas.microsoft.com/office/drawing/2014/main" id="{9D7A0BC3-41F7-3076-7816-1B0C7DACCFB4}"/>
              </a:ext>
            </a:extLst>
          </p:cNvPr>
          <p:cNvSpPr txBox="1"/>
          <p:nvPr/>
        </p:nvSpPr>
        <p:spPr>
          <a:xfrm>
            <a:off x="754856" y="1284923"/>
            <a:ext cx="11056144"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Transform the date data to number: using 2017/11/01 as baseline</a:t>
            </a:r>
            <a:endParaRPr lang="zh-CN" altLang="en-US" dirty="0"/>
          </a:p>
        </p:txBody>
      </p:sp>
      <p:pic>
        <p:nvPicPr>
          <p:cNvPr id="6" name="Picture 5">
            <a:extLst>
              <a:ext uri="{FF2B5EF4-FFF2-40B4-BE49-F238E27FC236}">
                <a16:creationId xmlns:a16="http://schemas.microsoft.com/office/drawing/2014/main" id="{F048C033-1EF3-836D-7500-4855344A2569}"/>
              </a:ext>
            </a:extLst>
          </p:cNvPr>
          <p:cNvPicPr>
            <a:picLocks noChangeAspect="1"/>
          </p:cNvPicPr>
          <p:nvPr/>
        </p:nvPicPr>
        <p:blipFill>
          <a:blip r:embed="rId2"/>
          <a:stretch>
            <a:fillRect/>
          </a:stretch>
        </p:blipFill>
        <p:spPr>
          <a:xfrm>
            <a:off x="462663" y="1906668"/>
            <a:ext cx="9560098" cy="4623017"/>
          </a:xfrm>
          <a:prstGeom prst="rect">
            <a:avLst/>
          </a:prstGeom>
        </p:spPr>
      </p:pic>
      <p:sp>
        <p:nvSpPr>
          <p:cNvPr id="7" name="Rectangle 6">
            <a:extLst>
              <a:ext uri="{FF2B5EF4-FFF2-40B4-BE49-F238E27FC236}">
                <a16:creationId xmlns:a16="http://schemas.microsoft.com/office/drawing/2014/main" id="{5FA90443-8292-BC8C-EDD9-23090D9536E9}"/>
              </a:ext>
            </a:extLst>
          </p:cNvPr>
          <p:cNvSpPr/>
          <p:nvPr/>
        </p:nvSpPr>
        <p:spPr>
          <a:xfrm>
            <a:off x="2324101" y="4905375"/>
            <a:ext cx="2079032" cy="31432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31A368C8-C7EF-B604-CFE5-659EB296079D}"/>
              </a:ext>
            </a:extLst>
          </p:cNvPr>
          <p:cNvSpPr/>
          <p:nvPr/>
        </p:nvSpPr>
        <p:spPr>
          <a:xfrm>
            <a:off x="3495676" y="5486400"/>
            <a:ext cx="2079032" cy="31432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FC28FF17-1D3C-2BFD-0B9D-25DA0C90955A}"/>
              </a:ext>
            </a:extLst>
          </p:cNvPr>
          <p:cNvSpPr/>
          <p:nvPr/>
        </p:nvSpPr>
        <p:spPr>
          <a:xfrm>
            <a:off x="6749353" y="5181600"/>
            <a:ext cx="2079032" cy="31432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47787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8514DFA4-CDCC-77DC-73D3-202ACFD9F8D5}"/>
              </a:ext>
            </a:extLst>
          </p:cNvPr>
          <p:cNvSpPr txBox="1"/>
          <p:nvPr/>
        </p:nvSpPr>
        <p:spPr>
          <a:xfrm>
            <a:off x="1896470" y="1593135"/>
            <a:ext cx="344196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1 Introduction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3" name="文本框 5">
            <a:extLst>
              <a:ext uri="{FF2B5EF4-FFF2-40B4-BE49-F238E27FC236}">
                <a16:creationId xmlns:a16="http://schemas.microsoft.com/office/drawing/2014/main" id="{A501955A-0148-E0F7-DACE-4A3522A08B9D}"/>
              </a:ext>
            </a:extLst>
          </p:cNvPr>
          <p:cNvSpPr txBox="1"/>
          <p:nvPr/>
        </p:nvSpPr>
        <p:spPr>
          <a:xfrm>
            <a:off x="1896470" y="2370685"/>
            <a:ext cx="3836307"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2 Data Cleaning</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5" name="文本框 5">
            <a:extLst>
              <a:ext uri="{FF2B5EF4-FFF2-40B4-BE49-F238E27FC236}">
                <a16:creationId xmlns:a16="http://schemas.microsoft.com/office/drawing/2014/main" id="{3F42950E-03A2-42F4-386E-8B3B62F36578}"/>
              </a:ext>
            </a:extLst>
          </p:cNvPr>
          <p:cNvSpPr txBox="1"/>
          <p:nvPr/>
        </p:nvSpPr>
        <p:spPr>
          <a:xfrm>
            <a:off x="1896470" y="3925785"/>
            <a:ext cx="4570482"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4 Regression Model</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8" name="文本框 5">
            <a:extLst>
              <a:ext uri="{FF2B5EF4-FFF2-40B4-BE49-F238E27FC236}">
                <a16:creationId xmlns:a16="http://schemas.microsoft.com/office/drawing/2014/main" id="{1E49EB52-91A5-87A7-D7D8-9A4DF8830BBF}"/>
              </a:ext>
            </a:extLst>
          </p:cNvPr>
          <p:cNvSpPr txBox="1"/>
          <p:nvPr/>
        </p:nvSpPr>
        <p:spPr>
          <a:xfrm>
            <a:off x="1896470" y="4703335"/>
            <a:ext cx="2432076"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5 Insights</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9" name="文本框 5">
            <a:extLst>
              <a:ext uri="{FF2B5EF4-FFF2-40B4-BE49-F238E27FC236}">
                <a16:creationId xmlns:a16="http://schemas.microsoft.com/office/drawing/2014/main" id="{36F86E51-ACCF-EC63-DC4B-AB8ECD2E8912}"/>
              </a:ext>
            </a:extLst>
          </p:cNvPr>
          <p:cNvSpPr txBox="1"/>
          <p:nvPr/>
        </p:nvSpPr>
        <p:spPr>
          <a:xfrm>
            <a:off x="1896470" y="5480883"/>
            <a:ext cx="6575839"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6 Conclusion and Extension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10" name="文本框 5">
            <a:extLst>
              <a:ext uri="{FF2B5EF4-FFF2-40B4-BE49-F238E27FC236}">
                <a16:creationId xmlns:a16="http://schemas.microsoft.com/office/drawing/2014/main" id="{0927A467-10F2-B761-6F3F-6C82321F4799}"/>
              </a:ext>
            </a:extLst>
          </p:cNvPr>
          <p:cNvSpPr txBox="1"/>
          <p:nvPr/>
        </p:nvSpPr>
        <p:spPr>
          <a:xfrm>
            <a:off x="1896470" y="3148235"/>
            <a:ext cx="2818400" cy="769441"/>
          </a:xfrm>
          <a:prstGeom prst="rect">
            <a:avLst/>
          </a:prstGeom>
          <a:noFill/>
        </p:spPr>
        <p:txBody>
          <a:bodyPr wrap="none" rtlCol="0">
            <a:spAutoFit/>
          </a:bodyPr>
          <a:lstStyle/>
          <a:p>
            <a:r>
              <a:rPr lang="en-US" altLang="zh-CN" sz="4400" b="1" dirty="0">
                <a:solidFill>
                  <a:schemeClr val="tx2"/>
                </a:solidFill>
                <a:latin typeface="华文中宋" panose="02010600040101010101" pitchFamily="2" charset="-122"/>
                <a:ea typeface="华文中宋" panose="02010600040101010101" pitchFamily="2" charset="-122"/>
              </a:rPr>
              <a:t>3 Explore</a:t>
            </a:r>
            <a:endParaRPr lang="zh-CN" altLang="en-US" sz="4400" b="1" dirty="0">
              <a:solidFill>
                <a:schemeClr val="tx2"/>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23286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794081"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Explore</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pic>
        <p:nvPicPr>
          <p:cNvPr id="5122" name="Picture 2">
            <a:extLst>
              <a:ext uri="{FF2B5EF4-FFF2-40B4-BE49-F238E27FC236}">
                <a16:creationId xmlns:a16="http://schemas.microsoft.com/office/drawing/2014/main" id="{A67A80BA-82F7-3873-9A40-4CBFFF52E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18" y="1403225"/>
            <a:ext cx="5293995" cy="37814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11BA396-7761-F601-E5D8-D207CB2D6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1770" y="1403224"/>
            <a:ext cx="5293995" cy="3781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CB59F4-E185-7728-A1C3-6EDD2B67DC69}"/>
              </a:ext>
            </a:extLst>
          </p:cNvPr>
          <p:cNvSpPr txBox="1"/>
          <p:nvPr/>
        </p:nvSpPr>
        <p:spPr>
          <a:xfrm>
            <a:off x="3472110" y="5445933"/>
            <a:ext cx="5716657"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Means and variances across cities</a:t>
            </a:r>
            <a:endParaRPr lang="zh-CN" altLang="en-US" dirty="0"/>
          </a:p>
        </p:txBody>
      </p:sp>
    </p:spTree>
    <p:extLst>
      <p:ext uri="{BB962C8B-B14F-4D97-AF65-F5344CB8AC3E}">
        <p14:creationId xmlns:p14="http://schemas.microsoft.com/office/powerpoint/2010/main" val="4220543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794081"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Explore</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5" name="TextBox 4">
            <a:extLst>
              <a:ext uri="{FF2B5EF4-FFF2-40B4-BE49-F238E27FC236}">
                <a16:creationId xmlns:a16="http://schemas.microsoft.com/office/drawing/2014/main" id="{EBCB59F4-E185-7728-A1C3-6EDD2B67DC69}"/>
              </a:ext>
            </a:extLst>
          </p:cNvPr>
          <p:cNvSpPr txBox="1"/>
          <p:nvPr/>
        </p:nvSpPr>
        <p:spPr>
          <a:xfrm>
            <a:off x="3408293" y="5524500"/>
            <a:ext cx="5916682"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Means and variances across room types</a:t>
            </a:r>
            <a:endParaRPr lang="zh-CN" altLang="en-US" dirty="0"/>
          </a:p>
        </p:txBody>
      </p:sp>
      <p:pic>
        <p:nvPicPr>
          <p:cNvPr id="10242" name="Picture 2">
            <a:extLst>
              <a:ext uri="{FF2B5EF4-FFF2-40B4-BE49-F238E27FC236}">
                <a16:creationId xmlns:a16="http://schemas.microsoft.com/office/drawing/2014/main" id="{C23912FD-1F1C-832C-A0E5-35F48FDF6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 y="1333500"/>
            <a:ext cx="565404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1D747F84-6A05-A52F-7080-8D40E741B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213" y="1333500"/>
            <a:ext cx="565404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41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794081"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Explore</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5" name="TextBox 4">
            <a:extLst>
              <a:ext uri="{FF2B5EF4-FFF2-40B4-BE49-F238E27FC236}">
                <a16:creationId xmlns:a16="http://schemas.microsoft.com/office/drawing/2014/main" id="{EBCB59F4-E185-7728-A1C3-6EDD2B67DC69}"/>
              </a:ext>
            </a:extLst>
          </p:cNvPr>
          <p:cNvSpPr txBox="1"/>
          <p:nvPr/>
        </p:nvSpPr>
        <p:spPr>
          <a:xfrm>
            <a:off x="4484618" y="5602038"/>
            <a:ext cx="2335282"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T-test results</a:t>
            </a:r>
            <a:endParaRPr lang="zh-CN" altLang="en-US" dirty="0"/>
          </a:p>
        </p:txBody>
      </p:sp>
      <p:pic>
        <p:nvPicPr>
          <p:cNvPr id="4" name="Picture 3">
            <a:extLst>
              <a:ext uri="{FF2B5EF4-FFF2-40B4-BE49-F238E27FC236}">
                <a16:creationId xmlns:a16="http://schemas.microsoft.com/office/drawing/2014/main" id="{32A7A1A5-59D5-986B-F24B-37146D4768E8}"/>
              </a:ext>
            </a:extLst>
          </p:cNvPr>
          <p:cNvPicPr>
            <a:picLocks noChangeAspect="1"/>
          </p:cNvPicPr>
          <p:nvPr/>
        </p:nvPicPr>
        <p:blipFill>
          <a:blip r:embed="rId2"/>
          <a:stretch>
            <a:fillRect/>
          </a:stretch>
        </p:blipFill>
        <p:spPr>
          <a:xfrm>
            <a:off x="1639943" y="1382950"/>
            <a:ext cx="6208658" cy="1897091"/>
          </a:xfrm>
          <a:prstGeom prst="rect">
            <a:avLst/>
          </a:prstGeom>
        </p:spPr>
      </p:pic>
      <p:pic>
        <p:nvPicPr>
          <p:cNvPr id="7" name="Picture 6">
            <a:extLst>
              <a:ext uri="{FF2B5EF4-FFF2-40B4-BE49-F238E27FC236}">
                <a16:creationId xmlns:a16="http://schemas.microsoft.com/office/drawing/2014/main" id="{726AA914-ACA8-55AD-36DE-7644CCD00570}"/>
              </a:ext>
            </a:extLst>
          </p:cNvPr>
          <p:cNvPicPr>
            <a:picLocks noChangeAspect="1"/>
          </p:cNvPicPr>
          <p:nvPr/>
        </p:nvPicPr>
        <p:blipFill>
          <a:blip r:embed="rId3"/>
          <a:stretch>
            <a:fillRect/>
          </a:stretch>
        </p:blipFill>
        <p:spPr>
          <a:xfrm>
            <a:off x="1639943" y="3280041"/>
            <a:ext cx="6951624" cy="2171351"/>
          </a:xfrm>
          <a:prstGeom prst="rect">
            <a:avLst/>
          </a:prstGeom>
        </p:spPr>
      </p:pic>
      <p:sp>
        <p:nvSpPr>
          <p:cNvPr id="8" name="Rectangle 7">
            <a:extLst>
              <a:ext uri="{FF2B5EF4-FFF2-40B4-BE49-F238E27FC236}">
                <a16:creationId xmlns:a16="http://schemas.microsoft.com/office/drawing/2014/main" id="{9BF53B1C-2AEC-2732-4737-2045FFDFFBDF}"/>
              </a:ext>
            </a:extLst>
          </p:cNvPr>
          <p:cNvSpPr/>
          <p:nvPr/>
        </p:nvSpPr>
        <p:spPr>
          <a:xfrm>
            <a:off x="2076450" y="1714500"/>
            <a:ext cx="5581649" cy="21907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1BBBFE62-75C6-839A-59FD-1FCFADE5E210}"/>
              </a:ext>
            </a:extLst>
          </p:cNvPr>
          <p:cNvSpPr/>
          <p:nvPr/>
        </p:nvSpPr>
        <p:spPr>
          <a:xfrm>
            <a:off x="3435577" y="1905774"/>
            <a:ext cx="1612673" cy="243817"/>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009FFF48-936B-D792-D6F7-805A152613FB}"/>
              </a:ext>
            </a:extLst>
          </p:cNvPr>
          <p:cNvSpPr/>
          <p:nvPr/>
        </p:nvSpPr>
        <p:spPr>
          <a:xfrm>
            <a:off x="2581275" y="3855408"/>
            <a:ext cx="5581649" cy="21907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8F6D98CD-3E74-F8AE-9220-ED691AB06AAC}"/>
              </a:ext>
            </a:extLst>
          </p:cNvPr>
          <p:cNvSpPr/>
          <p:nvPr/>
        </p:nvSpPr>
        <p:spPr>
          <a:xfrm>
            <a:off x="3503082" y="4032147"/>
            <a:ext cx="1612673" cy="243817"/>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219417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A305D03-4825-3A04-5551-EC6EFB61CA89}"/>
              </a:ext>
            </a:extLst>
          </p:cNvPr>
          <p:cNvPicPr>
            <a:picLocks noChangeAspect="1"/>
          </p:cNvPicPr>
          <p:nvPr/>
        </p:nvPicPr>
        <p:blipFill>
          <a:blip r:embed="rId2"/>
          <a:stretch>
            <a:fillRect/>
          </a:stretch>
        </p:blipFill>
        <p:spPr>
          <a:xfrm>
            <a:off x="1124206" y="3367149"/>
            <a:ext cx="9563368" cy="2163033"/>
          </a:xfrm>
          <a:prstGeom prst="rect">
            <a:avLst/>
          </a:prstGeom>
        </p:spPr>
      </p:pic>
      <p:pic>
        <p:nvPicPr>
          <p:cNvPr id="6" name="Picture 5">
            <a:extLst>
              <a:ext uri="{FF2B5EF4-FFF2-40B4-BE49-F238E27FC236}">
                <a16:creationId xmlns:a16="http://schemas.microsoft.com/office/drawing/2014/main" id="{0C64F789-85EA-99EB-4369-F30D614F479A}"/>
              </a:ext>
            </a:extLst>
          </p:cNvPr>
          <p:cNvPicPr>
            <a:picLocks noChangeAspect="1"/>
          </p:cNvPicPr>
          <p:nvPr/>
        </p:nvPicPr>
        <p:blipFill>
          <a:blip r:embed="rId3"/>
          <a:stretch>
            <a:fillRect/>
          </a:stretch>
        </p:blipFill>
        <p:spPr>
          <a:xfrm>
            <a:off x="1399650" y="1327818"/>
            <a:ext cx="8505217" cy="2031096"/>
          </a:xfrm>
          <a:prstGeom prst="rect">
            <a:avLst/>
          </a:prstGeom>
        </p:spPr>
      </p:pic>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794081"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Explore</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5" name="TextBox 4">
            <a:extLst>
              <a:ext uri="{FF2B5EF4-FFF2-40B4-BE49-F238E27FC236}">
                <a16:creationId xmlns:a16="http://schemas.microsoft.com/office/drawing/2014/main" id="{EBCB59F4-E185-7728-A1C3-6EDD2B67DC69}"/>
              </a:ext>
            </a:extLst>
          </p:cNvPr>
          <p:cNvSpPr txBox="1"/>
          <p:nvPr/>
        </p:nvSpPr>
        <p:spPr>
          <a:xfrm>
            <a:off x="4484618" y="5602038"/>
            <a:ext cx="2335282"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T-test results</a:t>
            </a:r>
            <a:endParaRPr lang="zh-CN" altLang="en-US" dirty="0"/>
          </a:p>
        </p:txBody>
      </p:sp>
      <p:sp>
        <p:nvSpPr>
          <p:cNvPr id="8" name="Rectangle 7">
            <a:extLst>
              <a:ext uri="{FF2B5EF4-FFF2-40B4-BE49-F238E27FC236}">
                <a16:creationId xmlns:a16="http://schemas.microsoft.com/office/drawing/2014/main" id="{9BF53B1C-2AEC-2732-4737-2045FFDFFBDF}"/>
              </a:ext>
            </a:extLst>
          </p:cNvPr>
          <p:cNvSpPr/>
          <p:nvPr/>
        </p:nvSpPr>
        <p:spPr>
          <a:xfrm>
            <a:off x="4143375" y="1699996"/>
            <a:ext cx="5581649" cy="21907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1BBBFE62-75C6-839A-59FD-1FCFADE5E210}"/>
              </a:ext>
            </a:extLst>
          </p:cNvPr>
          <p:cNvSpPr/>
          <p:nvPr/>
        </p:nvSpPr>
        <p:spPr>
          <a:xfrm>
            <a:off x="3157195" y="1879425"/>
            <a:ext cx="1612673" cy="243817"/>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009FFF48-936B-D792-D6F7-805A152613FB}"/>
              </a:ext>
            </a:extLst>
          </p:cNvPr>
          <p:cNvSpPr/>
          <p:nvPr/>
        </p:nvSpPr>
        <p:spPr>
          <a:xfrm>
            <a:off x="2619375" y="3731093"/>
            <a:ext cx="7962900" cy="288966"/>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8F6D98CD-3E74-F8AE-9220-ED691AB06AAC}"/>
              </a:ext>
            </a:extLst>
          </p:cNvPr>
          <p:cNvSpPr/>
          <p:nvPr/>
        </p:nvSpPr>
        <p:spPr>
          <a:xfrm>
            <a:off x="3157194" y="3988503"/>
            <a:ext cx="1612673" cy="243817"/>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2617344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794081"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Explore</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5" name="TextBox 4">
            <a:extLst>
              <a:ext uri="{FF2B5EF4-FFF2-40B4-BE49-F238E27FC236}">
                <a16:creationId xmlns:a16="http://schemas.microsoft.com/office/drawing/2014/main" id="{EBCB59F4-E185-7728-A1C3-6EDD2B67DC69}"/>
              </a:ext>
            </a:extLst>
          </p:cNvPr>
          <p:cNvSpPr txBox="1"/>
          <p:nvPr/>
        </p:nvSpPr>
        <p:spPr>
          <a:xfrm>
            <a:off x="2171886" y="5733157"/>
            <a:ext cx="7848228"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Multi-variables visualization: significant relationship pattern</a:t>
            </a:r>
            <a:endParaRPr lang="zh-CN" altLang="en-US" dirty="0"/>
          </a:p>
        </p:txBody>
      </p:sp>
      <p:pic>
        <p:nvPicPr>
          <p:cNvPr id="14338" name="Picture 2">
            <a:extLst>
              <a:ext uri="{FF2B5EF4-FFF2-40B4-BE49-F238E27FC236}">
                <a16:creationId xmlns:a16="http://schemas.microsoft.com/office/drawing/2014/main" id="{DFC5AF12-4645-67B6-CF0C-61FEF8B87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1081768"/>
            <a:ext cx="6572250" cy="4694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060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794081"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Explore</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5" name="TextBox 4">
            <a:extLst>
              <a:ext uri="{FF2B5EF4-FFF2-40B4-BE49-F238E27FC236}">
                <a16:creationId xmlns:a16="http://schemas.microsoft.com/office/drawing/2014/main" id="{EBCB59F4-E185-7728-A1C3-6EDD2B67DC69}"/>
              </a:ext>
            </a:extLst>
          </p:cNvPr>
          <p:cNvSpPr txBox="1"/>
          <p:nvPr/>
        </p:nvSpPr>
        <p:spPr>
          <a:xfrm>
            <a:off x="4133943" y="5628382"/>
            <a:ext cx="3924114"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K-means cluster in NYC</a:t>
            </a:r>
            <a:endParaRPr lang="zh-CN" altLang="en-US" dirty="0"/>
          </a:p>
        </p:txBody>
      </p:sp>
      <p:pic>
        <p:nvPicPr>
          <p:cNvPr id="17410" name="Picture 2">
            <a:extLst>
              <a:ext uri="{FF2B5EF4-FFF2-40B4-BE49-F238E27FC236}">
                <a16:creationId xmlns:a16="http://schemas.microsoft.com/office/drawing/2014/main" id="{91EB4B40-3088-6774-CD9D-97A109162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095375"/>
            <a:ext cx="6181725" cy="4415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94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794081"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Explore</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5" name="TextBox 4">
            <a:extLst>
              <a:ext uri="{FF2B5EF4-FFF2-40B4-BE49-F238E27FC236}">
                <a16:creationId xmlns:a16="http://schemas.microsoft.com/office/drawing/2014/main" id="{EBCB59F4-E185-7728-A1C3-6EDD2B67DC69}"/>
              </a:ext>
            </a:extLst>
          </p:cNvPr>
          <p:cNvSpPr txBox="1"/>
          <p:nvPr/>
        </p:nvSpPr>
        <p:spPr>
          <a:xfrm>
            <a:off x="3943443" y="5733157"/>
            <a:ext cx="5152932"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Prices across latitude and longitude</a:t>
            </a:r>
            <a:endParaRPr lang="zh-CN" altLang="en-US" dirty="0"/>
          </a:p>
        </p:txBody>
      </p:sp>
      <p:pic>
        <p:nvPicPr>
          <p:cNvPr id="4" name="Picture 3">
            <a:extLst>
              <a:ext uri="{FF2B5EF4-FFF2-40B4-BE49-F238E27FC236}">
                <a16:creationId xmlns:a16="http://schemas.microsoft.com/office/drawing/2014/main" id="{16C00C00-2CFF-1081-3E75-687BF8256A4B}"/>
              </a:ext>
            </a:extLst>
          </p:cNvPr>
          <p:cNvPicPr>
            <a:picLocks noChangeAspect="1"/>
          </p:cNvPicPr>
          <p:nvPr/>
        </p:nvPicPr>
        <p:blipFill>
          <a:blip r:embed="rId2"/>
          <a:stretch>
            <a:fillRect/>
          </a:stretch>
        </p:blipFill>
        <p:spPr>
          <a:xfrm>
            <a:off x="2626705" y="1352370"/>
            <a:ext cx="6690940" cy="4153260"/>
          </a:xfrm>
          <a:prstGeom prst="rect">
            <a:avLst/>
          </a:prstGeom>
        </p:spPr>
      </p:pic>
    </p:spTree>
    <p:extLst>
      <p:ext uri="{BB962C8B-B14F-4D97-AF65-F5344CB8AC3E}">
        <p14:creationId xmlns:p14="http://schemas.microsoft.com/office/powerpoint/2010/main" val="1723695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8514DFA4-CDCC-77DC-73D3-202ACFD9F8D5}"/>
              </a:ext>
            </a:extLst>
          </p:cNvPr>
          <p:cNvSpPr txBox="1"/>
          <p:nvPr/>
        </p:nvSpPr>
        <p:spPr>
          <a:xfrm>
            <a:off x="1896470" y="1593135"/>
            <a:ext cx="344196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1 Introduction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3" name="文本框 5">
            <a:extLst>
              <a:ext uri="{FF2B5EF4-FFF2-40B4-BE49-F238E27FC236}">
                <a16:creationId xmlns:a16="http://schemas.microsoft.com/office/drawing/2014/main" id="{A501955A-0148-E0F7-DACE-4A3522A08B9D}"/>
              </a:ext>
            </a:extLst>
          </p:cNvPr>
          <p:cNvSpPr txBox="1"/>
          <p:nvPr/>
        </p:nvSpPr>
        <p:spPr>
          <a:xfrm>
            <a:off x="1896470" y="2370685"/>
            <a:ext cx="3836307"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2 Data Cleaning</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7" name="文本框 2">
            <a:extLst>
              <a:ext uri="{FF2B5EF4-FFF2-40B4-BE49-F238E27FC236}">
                <a16:creationId xmlns:a16="http://schemas.microsoft.com/office/drawing/2014/main" id="{A8AB7AEF-577C-AFC6-F887-3B93A4D5DEDE}"/>
              </a:ext>
            </a:extLst>
          </p:cNvPr>
          <p:cNvSpPr txBox="1"/>
          <p:nvPr/>
        </p:nvSpPr>
        <p:spPr>
          <a:xfrm>
            <a:off x="4984157" y="139958"/>
            <a:ext cx="2223686"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CATALOG</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5" name="文本框 5">
            <a:extLst>
              <a:ext uri="{FF2B5EF4-FFF2-40B4-BE49-F238E27FC236}">
                <a16:creationId xmlns:a16="http://schemas.microsoft.com/office/drawing/2014/main" id="{3F42950E-03A2-42F4-386E-8B3B62F36578}"/>
              </a:ext>
            </a:extLst>
          </p:cNvPr>
          <p:cNvSpPr txBox="1"/>
          <p:nvPr/>
        </p:nvSpPr>
        <p:spPr>
          <a:xfrm>
            <a:off x="1896470" y="3925785"/>
            <a:ext cx="4570482"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4 Regression Model</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8" name="文本框 5">
            <a:extLst>
              <a:ext uri="{FF2B5EF4-FFF2-40B4-BE49-F238E27FC236}">
                <a16:creationId xmlns:a16="http://schemas.microsoft.com/office/drawing/2014/main" id="{1E49EB52-91A5-87A7-D7D8-9A4DF8830BBF}"/>
              </a:ext>
            </a:extLst>
          </p:cNvPr>
          <p:cNvSpPr txBox="1"/>
          <p:nvPr/>
        </p:nvSpPr>
        <p:spPr>
          <a:xfrm>
            <a:off x="1896470" y="4703335"/>
            <a:ext cx="2432076"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5 Insights</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9" name="文本框 5">
            <a:extLst>
              <a:ext uri="{FF2B5EF4-FFF2-40B4-BE49-F238E27FC236}">
                <a16:creationId xmlns:a16="http://schemas.microsoft.com/office/drawing/2014/main" id="{36F86E51-ACCF-EC63-DC4B-AB8ECD2E8912}"/>
              </a:ext>
            </a:extLst>
          </p:cNvPr>
          <p:cNvSpPr txBox="1"/>
          <p:nvPr/>
        </p:nvSpPr>
        <p:spPr>
          <a:xfrm>
            <a:off x="1896470" y="5480883"/>
            <a:ext cx="6575839"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6 Conclusion and Extension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10" name="文本框 5">
            <a:extLst>
              <a:ext uri="{FF2B5EF4-FFF2-40B4-BE49-F238E27FC236}">
                <a16:creationId xmlns:a16="http://schemas.microsoft.com/office/drawing/2014/main" id="{0927A467-10F2-B761-6F3F-6C82321F4799}"/>
              </a:ext>
            </a:extLst>
          </p:cNvPr>
          <p:cNvSpPr txBox="1"/>
          <p:nvPr/>
        </p:nvSpPr>
        <p:spPr>
          <a:xfrm>
            <a:off x="1896470" y="3148235"/>
            <a:ext cx="234230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3 Explore</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974482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794081"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Explore</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5" name="TextBox 4">
            <a:extLst>
              <a:ext uri="{FF2B5EF4-FFF2-40B4-BE49-F238E27FC236}">
                <a16:creationId xmlns:a16="http://schemas.microsoft.com/office/drawing/2014/main" id="{EBCB59F4-E185-7728-A1C3-6EDD2B67DC69}"/>
              </a:ext>
            </a:extLst>
          </p:cNvPr>
          <p:cNvSpPr txBox="1"/>
          <p:nvPr/>
        </p:nvSpPr>
        <p:spPr>
          <a:xfrm>
            <a:off x="2552792" y="5751314"/>
            <a:ext cx="6324507"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Simple analysis about category variables</a:t>
            </a:r>
            <a:endParaRPr lang="zh-CN" altLang="en-US" dirty="0"/>
          </a:p>
        </p:txBody>
      </p:sp>
      <p:pic>
        <p:nvPicPr>
          <p:cNvPr id="6" name="Picture 5">
            <a:extLst>
              <a:ext uri="{FF2B5EF4-FFF2-40B4-BE49-F238E27FC236}">
                <a16:creationId xmlns:a16="http://schemas.microsoft.com/office/drawing/2014/main" id="{83B22E4B-CFD4-C5EF-494F-75BD723B3B29}"/>
              </a:ext>
            </a:extLst>
          </p:cNvPr>
          <p:cNvPicPr>
            <a:picLocks noChangeAspect="1"/>
          </p:cNvPicPr>
          <p:nvPr/>
        </p:nvPicPr>
        <p:blipFill>
          <a:blip r:embed="rId2"/>
          <a:stretch>
            <a:fillRect/>
          </a:stretch>
        </p:blipFill>
        <p:spPr>
          <a:xfrm>
            <a:off x="911638" y="1735931"/>
            <a:ext cx="9473463" cy="3686412"/>
          </a:xfrm>
          <a:prstGeom prst="rect">
            <a:avLst/>
          </a:prstGeom>
        </p:spPr>
      </p:pic>
      <p:sp>
        <p:nvSpPr>
          <p:cNvPr id="7" name="Rectangle 6">
            <a:extLst>
              <a:ext uri="{FF2B5EF4-FFF2-40B4-BE49-F238E27FC236}">
                <a16:creationId xmlns:a16="http://schemas.microsoft.com/office/drawing/2014/main" id="{9CF21330-C3A0-B43D-207C-B8254D961795}"/>
              </a:ext>
            </a:extLst>
          </p:cNvPr>
          <p:cNvSpPr/>
          <p:nvPr/>
        </p:nvSpPr>
        <p:spPr>
          <a:xfrm>
            <a:off x="3171825" y="2016592"/>
            <a:ext cx="7029450" cy="498007"/>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14453481-EE9C-7685-4663-290FFA2CCEA8}"/>
              </a:ext>
            </a:extLst>
          </p:cNvPr>
          <p:cNvSpPr/>
          <p:nvPr/>
        </p:nvSpPr>
        <p:spPr>
          <a:xfrm>
            <a:off x="3286125" y="2930993"/>
            <a:ext cx="6915150" cy="1031407"/>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7E3BFA8C-3190-9259-4D71-BBA14A243ADC}"/>
              </a:ext>
            </a:extLst>
          </p:cNvPr>
          <p:cNvSpPr/>
          <p:nvPr/>
        </p:nvSpPr>
        <p:spPr>
          <a:xfrm>
            <a:off x="3286125" y="4169703"/>
            <a:ext cx="6915150" cy="535647"/>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4F855117-709F-6240-C84A-7B3F92394595}"/>
              </a:ext>
            </a:extLst>
          </p:cNvPr>
          <p:cNvSpPr/>
          <p:nvPr/>
        </p:nvSpPr>
        <p:spPr>
          <a:xfrm>
            <a:off x="3228975" y="5094894"/>
            <a:ext cx="6915150" cy="327450"/>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A5EEF6CF-FCAB-35E1-3B09-6FF96446C2FF}"/>
              </a:ext>
            </a:extLst>
          </p:cNvPr>
          <p:cNvSpPr/>
          <p:nvPr/>
        </p:nvSpPr>
        <p:spPr>
          <a:xfrm>
            <a:off x="1208294" y="2054544"/>
            <a:ext cx="1666875" cy="211051"/>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59955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794081"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Explore</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pic>
        <p:nvPicPr>
          <p:cNvPr id="4" name="Picture 3">
            <a:extLst>
              <a:ext uri="{FF2B5EF4-FFF2-40B4-BE49-F238E27FC236}">
                <a16:creationId xmlns:a16="http://schemas.microsoft.com/office/drawing/2014/main" id="{3EBD6A0A-F0BE-1632-269D-5FA5C2D5C728}"/>
              </a:ext>
            </a:extLst>
          </p:cNvPr>
          <p:cNvPicPr>
            <a:picLocks noChangeAspect="1"/>
          </p:cNvPicPr>
          <p:nvPr/>
        </p:nvPicPr>
        <p:blipFill>
          <a:blip r:embed="rId2"/>
          <a:stretch>
            <a:fillRect/>
          </a:stretch>
        </p:blipFill>
        <p:spPr>
          <a:xfrm>
            <a:off x="357870" y="1062758"/>
            <a:ext cx="6652530" cy="5714980"/>
          </a:xfrm>
          <a:prstGeom prst="rect">
            <a:avLst/>
          </a:prstGeom>
        </p:spPr>
      </p:pic>
      <p:sp>
        <p:nvSpPr>
          <p:cNvPr id="12" name="Arrow: Right 11">
            <a:extLst>
              <a:ext uri="{FF2B5EF4-FFF2-40B4-BE49-F238E27FC236}">
                <a16:creationId xmlns:a16="http://schemas.microsoft.com/office/drawing/2014/main" id="{FBB07B73-EE33-D8C2-8ECF-DC743E8C70D6}"/>
              </a:ext>
            </a:extLst>
          </p:cNvPr>
          <p:cNvSpPr/>
          <p:nvPr/>
        </p:nvSpPr>
        <p:spPr>
          <a:xfrm>
            <a:off x="6096000" y="2377773"/>
            <a:ext cx="914400" cy="6667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13">
            <a:extLst>
              <a:ext uri="{FF2B5EF4-FFF2-40B4-BE49-F238E27FC236}">
                <a16:creationId xmlns:a16="http://schemas.microsoft.com/office/drawing/2014/main" id="{2C44E0FE-D0C2-68C5-2227-14D168ED36B5}"/>
              </a:ext>
            </a:extLst>
          </p:cNvPr>
          <p:cNvPicPr>
            <a:picLocks noChangeAspect="1"/>
          </p:cNvPicPr>
          <p:nvPr/>
        </p:nvPicPr>
        <p:blipFill>
          <a:blip r:embed="rId3"/>
          <a:stretch>
            <a:fillRect/>
          </a:stretch>
        </p:blipFill>
        <p:spPr>
          <a:xfrm>
            <a:off x="7140568" y="2102877"/>
            <a:ext cx="4410228" cy="1238293"/>
          </a:xfrm>
          <a:prstGeom prst="rect">
            <a:avLst/>
          </a:prstGeom>
        </p:spPr>
      </p:pic>
      <p:sp>
        <p:nvSpPr>
          <p:cNvPr id="15" name="TextBox 14">
            <a:extLst>
              <a:ext uri="{FF2B5EF4-FFF2-40B4-BE49-F238E27FC236}">
                <a16:creationId xmlns:a16="http://schemas.microsoft.com/office/drawing/2014/main" id="{8687132D-486A-10E6-B6DC-379CFF0E5AC2}"/>
              </a:ext>
            </a:extLst>
          </p:cNvPr>
          <p:cNvSpPr txBox="1"/>
          <p:nvPr/>
        </p:nvSpPr>
        <p:spPr>
          <a:xfrm>
            <a:off x="7010400" y="3813478"/>
            <a:ext cx="2335282" cy="1569660"/>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r>
              <a:rPr lang="en-US" altLang="zh-CN" dirty="0"/>
              <a:t>Apartment</a:t>
            </a:r>
          </a:p>
          <a:p>
            <a:r>
              <a:rPr lang="en-US" altLang="zh-CN" dirty="0"/>
              <a:t>House</a:t>
            </a:r>
          </a:p>
          <a:p>
            <a:r>
              <a:rPr lang="en-US" altLang="zh-CN" dirty="0"/>
              <a:t>Unique Stays</a:t>
            </a:r>
          </a:p>
          <a:p>
            <a:r>
              <a:rPr lang="en-US" altLang="zh-CN" dirty="0"/>
              <a:t>Other</a:t>
            </a:r>
            <a:endParaRPr lang="zh-CN" altLang="en-US" dirty="0"/>
          </a:p>
        </p:txBody>
      </p:sp>
    </p:spTree>
    <p:extLst>
      <p:ext uri="{BB962C8B-B14F-4D97-AF65-F5344CB8AC3E}">
        <p14:creationId xmlns:p14="http://schemas.microsoft.com/office/powerpoint/2010/main" val="3069580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794081"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Explore</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pic>
        <p:nvPicPr>
          <p:cNvPr id="5" name="Picture 4">
            <a:extLst>
              <a:ext uri="{FF2B5EF4-FFF2-40B4-BE49-F238E27FC236}">
                <a16:creationId xmlns:a16="http://schemas.microsoft.com/office/drawing/2014/main" id="{DCFFA9B8-DA36-DF43-84FE-0461E9A68322}"/>
              </a:ext>
            </a:extLst>
          </p:cNvPr>
          <p:cNvPicPr>
            <a:picLocks noChangeAspect="1"/>
          </p:cNvPicPr>
          <p:nvPr/>
        </p:nvPicPr>
        <p:blipFill>
          <a:blip r:embed="rId2"/>
          <a:stretch>
            <a:fillRect/>
          </a:stretch>
        </p:blipFill>
        <p:spPr>
          <a:xfrm>
            <a:off x="969465" y="1235627"/>
            <a:ext cx="5734259" cy="1341162"/>
          </a:xfrm>
          <a:prstGeom prst="rect">
            <a:avLst/>
          </a:prstGeom>
        </p:spPr>
      </p:pic>
      <p:pic>
        <p:nvPicPr>
          <p:cNvPr id="7" name="Picture 6">
            <a:extLst>
              <a:ext uri="{FF2B5EF4-FFF2-40B4-BE49-F238E27FC236}">
                <a16:creationId xmlns:a16="http://schemas.microsoft.com/office/drawing/2014/main" id="{C187CD62-220A-A196-E1BA-FFC46E3C87B0}"/>
              </a:ext>
            </a:extLst>
          </p:cNvPr>
          <p:cNvPicPr>
            <a:picLocks noChangeAspect="1"/>
          </p:cNvPicPr>
          <p:nvPr/>
        </p:nvPicPr>
        <p:blipFill>
          <a:blip r:embed="rId3"/>
          <a:stretch>
            <a:fillRect/>
          </a:stretch>
        </p:blipFill>
        <p:spPr>
          <a:xfrm>
            <a:off x="619492" y="2790818"/>
            <a:ext cx="7027720" cy="1441857"/>
          </a:xfrm>
          <a:prstGeom prst="rect">
            <a:avLst/>
          </a:prstGeom>
        </p:spPr>
      </p:pic>
      <p:pic>
        <p:nvPicPr>
          <p:cNvPr id="9" name="Picture 8">
            <a:extLst>
              <a:ext uri="{FF2B5EF4-FFF2-40B4-BE49-F238E27FC236}">
                <a16:creationId xmlns:a16="http://schemas.microsoft.com/office/drawing/2014/main" id="{3D915CA3-32FF-5822-A3AD-093D2C8D7075}"/>
              </a:ext>
            </a:extLst>
          </p:cNvPr>
          <p:cNvPicPr>
            <a:picLocks noChangeAspect="1"/>
          </p:cNvPicPr>
          <p:nvPr/>
        </p:nvPicPr>
        <p:blipFill>
          <a:blip r:embed="rId4"/>
          <a:stretch>
            <a:fillRect/>
          </a:stretch>
        </p:blipFill>
        <p:spPr>
          <a:xfrm>
            <a:off x="619492" y="4281210"/>
            <a:ext cx="6434204" cy="1624290"/>
          </a:xfrm>
          <a:prstGeom prst="rect">
            <a:avLst/>
          </a:prstGeom>
        </p:spPr>
      </p:pic>
      <p:pic>
        <p:nvPicPr>
          <p:cNvPr id="11" name="Picture 10">
            <a:extLst>
              <a:ext uri="{FF2B5EF4-FFF2-40B4-BE49-F238E27FC236}">
                <a16:creationId xmlns:a16="http://schemas.microsoft.com/office/drawing/2014/main" id="{174ED49C-1FF8-F118-5D9F-96011214C4AB}"/>
              </a:ext>
            </a:extLst>
          </p:cNvPr>
          <p:cNvPicPr>
            <a:picLocks noChangeAspect="1"/>
          </p:cNvPicPr>
          <p:nvPr/>
        </p:nvPicPr>
        <p:blipFill>
          <a:blip r:embed="rId5"/>
          <a:stretch>
            <a:fillRect/>
          </a:stretch>
        </p:blipFill>
        <p:spPr>
          <a:xfrm>
            <a:off x="6703724" y="1308304"/>
            <a:ext cx="4320833" cy="1482514"/>
          </a:xfrm>
          <a:prstGeom prst="rect">
            <a:avLst/>
          </a:prstGeom>
        </p:spPr>
      </p:pic>
      <p:sp>
        <p:nvSpPr>
          <p:cNvPr id="13" name="Rectangle 12">
            <a:extLst>
              <a:ext uri="{FF2B5EF4-FFF2-40B4-BE49-F238E27FC236}">
                <a16:creationId xmlns:a16="http://schemas.microsoft.com/office/drawing/2014/main" id="{1DE182A0-0F3F-E225-C252-6C8D2160D6BE}"/>
              </a:ext>
            </a:extLst>
          </p:cNvPr>
          <p:cNvSpPr/>
          <p:nvPr/>
        </p:nvSpPr>
        <p:spPr>
          <a:xfrm>
            <a:off x="4657034" y="2972879"/>
            <a:ext cx="2877931" cy="1276363"/>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064066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8514DFA4-CDCC-77DC-73D3-202ACFD9F8D5}"/>
              </a:ext>
            </a:extLst>
          </p:cNvPr>
          <p:cNvSpPr txBox="1"/>
          <p:nvPr/>
        </p:nvSpPr>
        <p:spPr>
          <a:xfrm>
            <a:off x="1896470" y="1593135"/>
            <a:ext cx="344196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1 Introduction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3" name="文本框 5">
            <a:extLst>
              <a:ext uri="{FF2B5EF4-FFF2-40B4-BE49-F238E27FC236}">
                <a16:creationId xmlns:a16="http://schemas.microsoft.com/office/drawing/2014/main" id="{A501955A-0148-E0F7-DACE-4A3522A08B9D}"/>
              </a:ext>
            </a:extLst>
          </p:cNvPr>
          <p:cNvSpPr txBox="1"/>
          <p:nvPr/>
        </p:nvSpPr>
        <p:spPr>
          <a:xfrm>
            <a:off x="1896470" y="2370685"/>
            <a:ext cx="3836307"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2 Data Cleaning</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5" name="文本框 5">
            <a:extLst>
              <a:ext uri="{FF2B5EF4-FFF2-40B4-BE49-F238E27FC236}">
                <a16:creationId xmlns:a16="http://schemas.microsoft.com/office/drawing/2014/main" id="{3F42950E-03A2-42F4-386E-8B3B62F36578}"/>
              </a:ext>
            </a:extLst>
          </p:cNvPr>
          <p:cNvSpPr txBox="1"/>
          <p:nvPr/>
        </p:nvSpPr>
        <p:spPr>
          <a:xfrm>
            <a:off x="1896470" y="3925785"/>
            <a:ext cx="5540299" cy="769441"/>
          </a:xfrm>
          <a:prstGeom prst="rect">
            <a:avLst/>
          </a:prstGeom>
          <a:noFill/>
        </p:spPr>
        <p:txBody>
          <a:bodyPr wrap="none" rtlCol="0">
            <a:spAutoFit/>
          </a:bodyPr>
          <a:lstStyle/>
          <a:p>
            <a:r>
              <a:rPr lang="en-US" altLang="zh-CN" sz="4400" b="1" dirty="0">
                <a:solidFill>
                  <a:schemeClr val="tx2"/>
                </a:solidFill>
                <a:latin typeface="华文中宋" panose="02010600040101010101" pitchFamily="2" charset="-122"/>
                <a:ea typeface="华文中宋" panose="02010600040101010101" pitchFamily="2" charset="-122"/>
              </a:rPr>
              <a:t>4 Regression Model</a:t>
            </a:r>
            <a:endParaRPr lang="zh-CN" altLang="en-US" sz="4400" b="1" dirty="0">
              <a:solidFill>
                <a:schemeClr val="tx2"/>
              </a:solidFill>
              <a:latin typeface="华文中宋" panose="02010600040101010101" pitchFamily="2" charset="-122"/>
              <a:ea typeface="华文中宋" panose="02010600040101010101" pitchFamily="2" charset="-122"/>
            </a:endParaRPr>
          </a:p>
        </p:txBody>
      </p:sp>
      <p:sp>
        <p:nvSpPr>
          <p:cNvPr id="8" name="文本框 5">
            <a:extLst>
              <a:ext uri="{FF2B5EF4-FFF2-40B4-BE49-F238E27FC236}">
                <a16:creationId xmlns:a16="http://schemas.microsoft.com/office/drawing/2014/main" id="{1E49EB52-91A5-87A7-D7D8-9A4DF8830BBF}"/>
              </a:ext>
            </a:extLst>
          </p:cNvPr>
          <p:cNvSpPr txBox="1"/>
          <p:nvPr/>
        </p:nvSpPr>
        <p:spPr>
          <a:xfrm>
            <a:off x="1896470" y="4703335"/>
            <a:ext cx="2432076"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5 Insights</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9" name="文本框 5">
            <a:extLst>
              <a:ext uri="{FF2B5EF4-FFF2-40B4-BE49-F238E27FC236}">
                <a16:creationId xmlns:a16="http://schemas.microsoft.com/office/drawing/2014/main" id="{36F86E51-ACCF-EC63-DC4B-AB8ECD2E8912}"/>
              </a:ext>
            </a:extLst>
          </p:cNvPr>
          <p:cNvSpPr txBox="1"/>
          <p:nvPr/>
        </p:nvSpPr>
        <p:spPr>
          <a:xfrm>
            <a:off x="1896470" y="5480883"/>
            <a:ext cx="6575839"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6 Conclusion and Extension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10" name="文本框 5">
            <a:extLst>
              <a:ext uri="{FF2B5EF4-FFF2-40B4-BE49-F238E27FC236}">
                <a16:creationId xmlns:a16="http://schemas.microsoft.com/office/drawing/2014/main" id="{0927A467-10F2-B761-6F3F-6C82321F4799}"/>
              </a:ext>
            </a:extLst>
          </p:cNvPr>
          <p:cNvSpPr txBox="1"/>
          <p:nvPr/>
        </p:nvSpPr>
        <p:spPr>
          <a:xfrm>
            <a:off x="1896470" y="3148235"/>
            <a:ext cx="234230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3 Explore</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10324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3874779"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Regression Model</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pic>
        <p:nvPicPr>
          <p:cNvPr id="6" name="Picture 5">
            <a:extLst>
              <a:ext uri="{FF2B5EF4-FFF2-40B4-BE49-F238E27FC236}">
                <a16:creationId xmlns:a16="http://schemas.microsoft.com/office/drawing/2014/main" id="{2955077F-6405-2401-B3D5-8B5BBFF14C78}"/>
              </a:ext>
            </a:extLst>
          </p:cNvPr>
          <p:cNvPicPr>
            <a:picLocks noChangeAspect="1"/>
          </p:cNvPicPr>
          <p:nvPr/>
        </p:nvPicPr>
        <p:blipFill>
          <a:blip r:embed="rId2"/>
          <a:stretch>
            <a:fillRect/>
          </a:stretch>
        </p:blipFill>
        <p:spPr>
          <a:xfrm>
            <a:off x="634802" y="1216723"/>
            <a:ext cx="5334244" cy="5377494"/>
          </a:xfrm>
          <a:prstGeom prst="rect">
            <a:avLst/>
          </a:prstGeom>
        </p:spPr>
      </p:pic>
      <p:sp>
        <p:nvSpPr>
          <p:cNvPr id="7" name="TextBox 6">
            <a:extLst>
              <a:ext uri="{FF2B5EF4-FFF2-40B4-BE49-F238E27FC236}">
                <a16:creationId xmlns:a16="http://schemas.microsoft.com/office/drawing/2014/main" id="{AB2C8456-6341-BE03-910B-7B4B6AC00CEA}"/>
              </a:ext>
            </a:extLst>
          </p:cNvPr>
          <p:cNvSpPr txBox="1"/>
          <p:nvPr/>
        </p:nvSpPr>
        <p:spPr>
          <a:xfrm>
            <a:off x="6292896" y="1120170"/>
            <a:ext cx="4810126"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Exclude some insignificant variables</a:t>
            </a:r>
            <a:endParaRPr lang="zh-CN" altLang="en-US" dirty="0"/>
          </a:p>
        </p:txBody>
      </p:sp>
      <p:pic>
        <p:nvPicPr>
          <p:cNvPr id="9" name="Picture 8">
            <a:extLst>
              <a:ext uri="{FF2B5EF4-FFF2-40B4-BE49-F238E27FC236}">
                <a16:creationId xmlns:a16="http://schemas.microsoft.com/office/drawing/2014/main" id="{FBEB92A1-1F60-D6C1-8878-992E982EEEDB}"/>
              </a:ext>
            </a:extLst>
          </p:cNvPr>
          <p:cNvPicPr>
            <a:picLocks noChangeAspect="1"/>
          </p:cNvPicPr>
          <p:nvPr/>
        </p:nvPicPr>
        <p:blipFill>
          <a:blip r:embed="rId3"/>
          <a:stretch>
            <a:fillRect/>
          </a:stretch>
        </p:blipFill>
        <p:spPr>
          <a:xfrm>
            <a:off x="6458412" y="1581835"/>
            <a:ext cx="4479094" cy="5118965"/>
          </a:xfrm>
          <a:prstGeom prst="rect">
            <a:avLst/>
          </a:prstGeom>
        </p:spPr>
      </p:pic>
    </p:spTree>
    <p:extLst>
      <p:ext uri="{BB962C8B-B14F-4D97-AF65-F5344CB8AC3E}">
        <p14:creationId xmlns:p14="http://schemas.microsoft.com/office/powerpoint/2010/main" val="2564441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3874779"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Regression Model</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pic>
        <p:nvPicPr>
          <p:cNvPr id="8" name="Picture 7">
            <a:extLst>
              <a:ext uri="{FF2B5EF4-FFF2-40B4-BE49-F238E27FC236}">
                <a16:creationId xmlns:a16="http://schemas.microsoft.com/office/drawing/2014/main" id="{525948FE-FA60-45BA-BA00-59EF76388088}"/>
              </a:ext>
            </a:extLst>
          </p:cNvPr>
          <p:cNvPicPr>
            <a:picLocks noChangeAspect="1"/>
          </p:cNvPicPr>
          <p:nvPr/>
        </p:nvPicPr>
        <p:blipFill>
          <a:blip r:embed="rId2"/>
          <a:stretch>
            <a:fillRect/>
          </a:stretch>
        </p:blipFill>
        <p:spPr>
          <a:xfrm>
            <a:off x="982826" y="1196261"/>
            <a:ext cx="4913149" cy="2535480"/>
          </a:xfrm>
          <a:prstGeom prst="rect">
            <a:avLst/>
          </a:prstGeom>
        </p:spPr>
      </p:pic>
      <p:pic>
        <p:nvPicPr>
          <p:cNvPr id="11" name="Picture 10">
            <a:extLst>
              <a:ext uri="{FF2B5EF4-FFF2-40B4-BE49-F238E27FC236}">
                <a16:creationId xmlns:a16="http://schemas.microsoft.com/office/drawing/2014/main" id="{D750C28E-DB9A-AD12-D62B-1E2B825FC14E}"/>
              </a:ext>
            </a:extLst>
          </p:cNvPr>
          <p:cNvPicPr>
            <a:picLocks noChangeAspect="1"/>
          </p:cNvPicPr>
          <p:nvPr/>
        </p:nvPicPr>
        <p:blipFill>
          <a:blip r:embed="rId3"/>
          <a:stretch>
            <a:fillRect/>
          </a:stretch>
        </p:blipFill>
        <p:spPr>
          <a:xfrm>
            <a:off x="982826" y="3903282"/>
            <a:ext cx="4913149" cy="2016751"/>
          </a:xfrm>
          <a:prstGeom prst="rect">
            <a:avLst/>
          </a:prstGeom>
        </p:spPr>
      </p:pic>
      <p:pic>
        <p:nvPicPr>
          <p:cNvPr id="13" name="Picture 12">
            <a:extLst>
              <a:ext uri="{FF2B5EF4-FFF2-40B4-BE49-F238E27FC236}">
                <a16:creationId xmlns:a16="http://schemas.microsoft.com/office/drawing/2014/main" id="{8987EF0D-87B6-C9AC-8678-70C01ABF337F}"/>
              </a:ext>
            </a:extLst>
          </p:cNvPr>
          <p:cNvPicPr>
            <a:picLocks noChangeAspect="1"/>
          </p:cNvPicPr>
          <p:nvPr/>
        </p:nvPicPr>
        <p:blipFill>
          <a:blip r:embed="rId4"/>
          <a:stretch>
            <a:fillRect/>
          </a:stretch>
        </p:blipFill>
        <p:spPr>
          <a:xfrm>
            <a:off x="5964402" y="1461074"/>
            <a:ext cx="5419524" cy="2158426"/>
          </a:xfrm>
          <a:prstGeom prst="rect">
            <a:avLst/>
          </a:prstGeom>
        </p:spPr>
      </p:pic>
      <p:sp>
        <p:nvSpPr>
          <p:cNvPr id="14" name="TextBox 13">
            <a:extLst>
              <a:ext uri="{FF2B5EF4-FFF2-40B4-BE49-F238E27FC236}">
                <a16:creationId xmlns:a16="http://schemas.microsoft.com/office/drawing/2014/main" id="{2F2DD4D5-72B5-1D18-B2CD-E8AF458BB943}"/>
              </a:ext>
            </a:extLst>
          </p:cNvPr>
          <p:cNvSpPr txBox="1"/>
          <p:nvPr/>
        </p:nvSpPr>
        <p:spPr>
          <a:xfrm>
            <a:off x="6296027" y="4126827"/>
            <a:ext cx="4810126" cy="1569660"/>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R-squared: 0.58</a:t>
            </a:r>
          </a:p>
          <a:p>
            <a:pPr marL="0" indent="0">
              <a:buNone/>
            </a:pPr>
            <a:endParaRPr lang="en-US" altLang="zh-CN" dirty="0"/>
          </a:p>
          <a:p>
            <a:pPr marL="0" indent="0">
              <a:buNone/>
            </a:pPr>
            <a:r>
              <a:rPr lang="en-US" altLang="zh-CN" dirty="0"/>
              <a:t>Find the variables that have coefficients higher than 0.5</a:t>
            </a:r>
            <a:endParaRPr lang="zh-CN" altLang="en-US" dirty="0"/>
          </a:p>
        </p:txBody>
      </p:sp>
    </p:spTree>
    <p:extLst>
      <p:ext uri="{BB962C8B-B14F-4D97-AF65-F5344CB8AC3E}">
        <p14:creationId xmlns:p14="http://schemas.microsoft.com/office/powerpoint/2010/main" val="218530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8514DFA4-CDCC-77DC-73D3-202ACFD9F8D5}"/>
              </a:ext>
            </a:extLst>
          </p:cNvPr>
          <p:cNvSpPr txBox="1"/>
          <p:nvPr/>
        </p:nvSpPr>
        <p:spPr>
          <a:xfrm>
            <a:off x="1896470" y="1593135"/>
            <a:ext cx="344196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1 Introduction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3" name="文本框 5">
            <a:extLst>
              <a:ext uri="{FF2B5EF4-FFF2-40B4-BE49-F238E27FC236}">
                <a16:creationId xmlns:a16="http://schemas.microsoft.com/office/drawing/2014/main" id="{A501955A-0148-E0F7-DACE-4A3522A08B9D}"/>
              </a:ext>
            </a:extLst>
          </p:cNvPr>
          <p:cNvSpPr txBox="1"/>
          <p:nvPr/>
        </p:nvSpPr>
        <p:spPr>
          <a:xfrm>
            <a:off x="1896470" y="2370685"/>
            <a:ext cx="3836307"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2 Data Cleaning</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5" name="文本框 5">
            <a:extLst>
              <a:ext uri="{FF2B5EF4-FFF2-40B4-BE49-F238E27FC236}">
                <a16:creationId xmlns:a16="http://schemas.microsoft.com/office/drawing/2014/main" id="{3F42950E-03A2-42F4-386E-8B3B62F36578}"/>
              </a:ext>
            </a:extLst>
          </p:cNvPr>
          <p:cNvSpPr txBox="1"/>
          <p:nvPr/>
        </p:nvSpPr>
        <p:spPr>
          <a:xfrm>
            <a:off x="1896470" y="3925785"/>
            <a:ext cx="4570482"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4 Regression Model</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8" name="文本框 5">
            <a:extLst>
              <a:ext uri="{FF2B5EF4-FFF2-40B4-BE49-F238E27FC236}">
                <a16:creationId xmlns:a16="http://schemas.microsoft.com/office/drawing/2014/main" id="{1E49EB52-91A5-87A7-D7D8-9A4DF8830BBF}"/>
              </a:ext>
            </a:extLst>
          </p:cNvPr>
          <p:cNvSpPr txBox="1"/>
          <p:nvPr/>
        </p:nvSpPr>
        <p:spPr>
          <a:xfrm>
            <a:off x="1896470" y="4703335"/>
            <a:ext cx="2932213" cy="769441"/>
          </a:xfrm>
          <a:prstGeom prst="rect">
            <a:avLst/>
          </a:prstGeom>
          <a:noFill/>
        </p:spPr>
        <p:txBody>
          <a:bodyPr wrap="none" rtlCol="0">
            <a:spAutoFit/>
          </a:bodyPr>
          <a:lstStyle/>
          <a:p>
            <a:r>
              <a:rPr lang="en-US" altLang="zh-CN" sz="4400" b="1" dirty="0">
                <a:solidFill>
                  <a:schemeClr val="tx2"/>
                </a:solidFill>
                <a:latin typeface="华文中宋" panose="02010600040101010101" pitchFamily="2" charset="-122"/>
                <a:ea typeface="华文中宋" panose="02010600040101010101" pitchFamily="2" charset="-122"/>
              </a:rPr>
              <a:t>5 Insights</a:t>
            </a:r>
            <a:endParaRPr lang="zh-CN" altLang="en-US" sz="4400" b="1" dirty="0">
              <a:solidFill>
                <a:schemeClr val="tx2"/>
              </a:solidFill>
              <a:latin typeface="华文中宋" panose="02010600040101010101" pitchFamily="2" charset="-122"/>
              <a:ea typeface="华文中宋" panose="02010600040101010101" pitchFamily="2" charset="-122"/>
            </a:endParaRPr>
          </a:p>
        </p:txBody>
      </p:sp>
      <p:sp>
        <p:nvSpPr>
          <p:cNvPr id="9" name="文本框 5">
            <a:extLst>
              <a:ext uri="{FF2B5EF4-FFF2-40B4-BE49-F238E27FC236}">
                <a16:creationId xmlns:a16="http://schemas.microsoft.com/office/drawing/2014/main" id="{36F86E51-ACCF-EC63-DC4B-AB8ECD2E8912}"/>
              </a:ext>
            </a:extLst>
          </p:cNvPr>
          <p:cNvSpPr txBox="1"/>
          <p:nvPr/>
        </p:nvSpPr>
        <p:spPr>
          <a:xfrm>
            <a:off x="1896470" y="5480883"/>
            <a:ext cx="6575839"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6 Conclusion and Extension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10" name="文本框 5">
            <a:extLst>
              <a:ext uri="{FF2B5EF4-FFF2-40B4-BE49-F238E27FC236}">
                <a16:creationId xmlns:a16="http://schemas.microsoft.com/office/drawing/2014/main" id="{0927A467-10F2-B761-6F3F-6C82321F4799}"/>
              </a:ext>
            </a:extLst>
          </p:cNvPr>
          <p:cNvSpPr txBox="1"/>
          <p:nvPr/>
        </p:nvSpPr>
        <p:spPr>
          <a:xfrm>
            <a:off x="1896470" y="3148235"/>
            <a:ext cx="234230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3 Explore</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11496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901483"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Insights</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7" name="TextBox 6">
            <a:extLst>
              <a:ext uri="{FF2B5EF4-FFF2-40B4-BE49-F238E27FC236}">
                <a16:creationId xmlns:a16="http://schemas.microsoft.com/office/drawing/2014/main" id="{A0DC5452-C3C6-1C0E-180C-96F61542FBCA}"/>
              </a:ext>
            </a:extLst>
          </p:cNvPr>
          <p:cNvSpPr txBox="1"/>
          <p:nvPr/>
        </p:nvSpPr>
        <p:spPr>
          <a:xfrm>
            <a:off x="990600" y="1928806"/>
            <a:ext cx="7124700" cy="2677656"/>
          </a:xfrm>
          <a:prstGeom prst="rect">
            <a:avLst/>
          </a:prstGeom>
          <a:noFill/>
        </p:spPr>
        <p:txBody>
          <a:bodyPr wrap="square">
            <a:spAutoFit/>
          </a:bodyPr>
          <a:lstStyle>
            <a:defPPr>
              <a:defRPr lang="zh-CN"/>
            </a:defPPr>
            <a:lvl1pPr indent="0">
              <a:buFont typeface="Arial" panose="020B0604020202020204" pitchFamily="34" charset="0"/>
              <a:buNone/>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r>
              <a:rPr lang="en-US" altLang="zh-CN" dirty="0"/>
              <a:t>From the results, there are several intuitive insights. </a:t>
            </a:r>
          </a:p>
          <a:p>
            <a:pPr marL="342900" indent="-342900">
              <a:buFont typeface="Arial" panose="020B0604020202020204" pitchFamily="34" charset="0"/>
              <a:buChar char="•"/>
            </a:pPr>
            <a:r>
              <a:rPr lang="en-US" altLang="zh-CN" dirty="0"/>
              <a:t>More bathrooms, bedrooms, accommodates can increase the price. </a:t>
            </a:r>
          </a:p>
          <a:p>
            <a:pPr marL="342900" indent="-342900">
              <a:buFont typeface="Arial" panose="020B0604020202020204" pitchFamily="34" charset="0"/>
              <a:buChar char="•"/>
            </a:pPr>
            <a:r>
              <a:rPr lang="en-US" altLang="zh-CN" dirty="0"/>
              <a:t>However, more beds can lead to lower price. It may because more beds implied sharing room. </a:t>
            </a:r>
          </a:p>
          <a:p>
            <a:pPr marL="342900" indent="-342900">
              <a:buFont typeface="Arial" panose="020B0604020202020204" pitchFamily="34" charset="0"/>
              <a:buChar char="•"/>
            </a:pPr>
            <a:r>
              <a:rPr lang="en-US" altLang="zh-CN" dirty="0"/>
              <a:t>Shared room and Private room can decrease the price compared with Entire Home/Apt</a:t>
            </a:r>
          </a:p>
        </p:txBody>
      </p:sp>
      <p:pic>
        <p:nvPicPr>
          <p:cNvPr id="9" name="Picture 8">
            <a:extLst>
              <a:ext uri="{FF2B5EF4-FFF2-40B4-BE49-F238E27FC236}">
                <a16:creationId xmlns:a16="http://schemas.microsoft.com/office/drawing/2014/main" id="{971706DA-C1CE-BB95-D5B0-8F0DE83DB3E6}"/>
              </a:ext>
            </a:extLst>
          </p:cNvPr>
          <p:cNvPicPr>
            <a:picLocks noChangeAspect="1"/>
          </p:cNvPicPr>
          <p:nvPr/>
        </p:nvPicPr>
        <p:blipFill>
          <a:blip r:embed="rId2"/>
          <a:stretch>
            <a:fillRect/>
          </a:stretch>
        </p:blipFill>
        <p:spPr>
          <a:xfrm>
            <a:off x="8475309" y="1577804"/>
            <a:ext cx="1857258" cy="636282"/>
          </a:xfrm>
          <a:prstGeom prst="rect">
            <a:avLst/>
          </a:prstGeom>
        </p:spPr>
      </p:pic>
      <p:pic>
        <p:nvPicPr>
          <p:cNvPr id="11" name="Picture 10">
            <a:extLst>
              <a:ext uri="{FF2B5EF4-FFF2-40B4-BE49-F238E27FC236}">
                <a16:creationId xmlns:a16="http://schemas.microsoft.com/office/drawing/2014/main" id="{8D5F1674-4FD1-EC66-1727-88923DC16070}"/>
              </a:ext>
            </a:extLst>
          </p:cNvPr>
          <p:cNvPicPr>
            <a:picLocks noChangeAspect="1"/>
          </p:cNvPicPr>
          <p:nvPr/>
        </p:nvPicPr>
        <p:blipFill>
          <a:blip r:embed="rId3"/>
          <a:stretch>
            <a:fillRect/>
          </a:stretch>
        </p:blipFill>
        <p:spPr>
          <a:xfrm>
            <a:off x="8329613" y="2480293"/>
            <a:ext cx="2148650" cy="862981"/>
          </a:xfrm>
          <a:prstGeom prst="rect">
            <a:avLst/>
          </a:prstGeom>
        </p:spPr>
      </p:pic>
      <p:pic>
        <p:nvPicPr>
          <p:cNvPr id="13" name="Picture 12">
            <a:extLst>
              <a:ext uri="{FF2B5EF4-FFF2-40B4-BE49-F238E27FC236}">
                <a16:creationId xmlns:a16="http://schemas.microsoft.com/office/drawing/2014/main" id="{026C1EF2-557F-04D1-AEFB-3ECAA3DDBCEB}"/>
              </a:ext>
            </a:extLst>
          </p:cNvPr>
          <p:cNvPicPr>
            <a:picLocks noChangeAspect="1"/>
          </p:cNvPicPr>
          <p:nvPr/>
        </p:nvPicPr>
        <p:blipFill>
          <a:blip r:embed="rId4"/>
          <a:stretch>
            <a:fillRect/>
          </a:stretch>
        </p:blipFill>
        <p:spPr>
          <a:xfrm>
            <a:off x="8475309" y="3514727"/>
            <a:ext cx="1935516" cy="723851"/>
          </a:xfrm>
          <a:prstGeom prst="rect">
            <a:avLst/>
          </a:prstGeom>
        </p:spPr>
      </p:pic>
      <p:pic>
        <p:nvPicPr>
          <p:cNvPr id="15" name="Picture 14">
            <a:extLst>
              <a:ext uri="{FF2B5EF4-FFF2-40B4-BE49-F238E27FC236}">
                <a16:creationId xmlns:a16="http://schemas.microsoft.com/office/drawing/2014/main" id="{968ED1FF-408C-3315-B93F-EE96D81CB854}"/>
              </a:ext>
            </a:extLst>
          </p:cNvPr>
          <p:cNvPicPr>
            <a:picLocks noChangeAspect="1"/>
          </p:cNvPicPr>
          <p:nvPr/>
        </p:nvPicPr>
        <p:blipFill>
          <a:blip r:embed="rId5"/>
          <a:stretch>
            <a:fillRect/>
          </a:stretch>
        </p:blipFill>
        <p:spPr>
          <a:xfrm>
            <a:off x="8725082" y="4520591"/>
            <a:ext cx="1607485" cy="589902"/>
          </a:xfrm>
          <a:prstGeom prst="rect">
            <a:avLst/>
          </a:prstGeom>
        </p:spPr>
      </p:pic>
      <p:pic>
        <p:nvPicPr>
          <p:cNvPr id="17" name="Picture 16">
            <a:extLst>
              <a:ext uri="{FF2B5EF4-FFF2-40B4-BE49-F238E27FC236}">
                <a16:creationId xmlns:a16="http://schemas.microsoft.com/office/drawing/2014/main" id="{99493AEF-EA67-7356-E41A-8F4D20CB8C28}"/>
              </a:ext>
            </a:extLst>
          </p:cNvPr>
          <p:cNvPicPr>
            <a:picLocks noChangeAspect="1"/>
          </p:cNvPicPr>
          <p:nvPr/>
        </p:nvPicPr>
        <p:blipFill>
          <a:blip r:embed="rId6"/>
          <a:stretch>
            <a:fillRect/>
          </a:stretch>
        </p:blipFill>
        <p:spPr>
          <a:xfrm>
            <a:off x="1389875" y="5252068"/>
            <a:ext cx="2794352" cy="691531"/>
          </a:xfrm>
          <a:prstGeom prst="rect">
            <a:avLst/>
          </a:prstGeom>
        </p:spPr>
      </p:pic>
      <p:pic>
        <p:nvPicPr>
          <p:cNvPr id="19" name="Picture 18">
            <a:extLst>
              <a:ext uri="{FF2B5EF4-FFF2-40B4-BE49-F238E27FC236}">
                <a16:creationId xmlns:a16="http://schemas.microsoft.com/office/drawing/2014/main" id="{C68F71FC-EC62-AC87-6CA3-E413BC67FDAD}"/>
              </a:ext>
            </a:extLst>
          </p:cNvPr>
          <p:cNvPicPr>
            <a:picLocks noChangeAspect="1"/>
          </p:cNvPicPr>
          <p:nvPr/>
        </p:nvPicPr>
        <p:blipFill>
          <a:blip r:embed="rId7"/>
          <a:stretch>
            <a:fillRect/>
          </a:stretch>
        </p:blipFill>
        <p:spPr>
          <a:xfrm>
            <a:off x="5043063" y="5309219"/>
            <a:ext cx="2523104" cy="634380"/>
          </a:xfrm>
          <a:prstGeom prst="rect">
            <a:avLst/>
          </a:prstGeom>
        </p:spPr>
      </p:pic>
    </p:spTree>
    <p:extLst>
      <p:ext uri="{BB962C8B-B14F-4D97-AF65-F5344CB8AC3E}">
        <p14:creationId xmlns:p14="http://schemas.microsoft.com/office/powerpoint/2010/main" val="504689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901483"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Insights</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4" name="TextBox 3">
            <a:extLst>
              <a:ext uri="{FF2B5EF4-FFF2-40B4-BE49-F238E27FC236}">
                <a16:creationId xmlns:a16="http://schemas.microsoft.com/office/drawing/2014/main" id="{9AAAD67D-D354-F22F-6DC2-EE510924AD83}"/>
              </a:ext>
            </a:extLst>
          </p:cNvPr>
          <p:cNvSpPr txBox="1"/>
          <p:nvPr/>
        </p:nvSpPr>
        <p:spPr>
          <a:xfrm>
            <a:off x="226218" y="1123831"/>
            <a:ext cx="8574881" cy="5262979"/>
          </a:xfrm>
          <a:prstGeom prst="rect">
            <a:avLst/>
          </a:prstGeom>
          <a:noFill/>
        </p:spPr>
        <p:txBody>
          <a:bodyPr wrap="square">
            <a:spAutoFit/>
          </a:bodyPr>
          <a:lstStyle>
            <a:defPPr>
              <a:defRPr lang="zh-CN"/>
            </a:defPPr>
            <a:lvl1pPr indent="0">
              <a:buFont typeface="Arial" panose="020B0604020202020204" pitchFamily="34" charset="0"/>
              <a:buNone/>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r>
              <a:rPr lang="en-US" altLang="zh-CN" dirty="0"/>
              <a:t>Also, there are some interesting results. </a:t>
            </a:r>
          </a:p>
          <a:p>
            <a:pPr marL="342900" indent="-342900">
              <a:buFont typeface="Arial" panose="020B0604020202020204" pitchFamily="34" charset="0"/>
              <a:buChar char="•"/>
            </a:pPr>
            <a:r>
              <a:rPr lang="en-US" altLang="zh-CN" dirty="0"/>
              <a:t>In </a:t>
            </a:r>
            <a:r>
              <a:rPr lang="en-US" altLang="zh-CN" dirty="0" err="1"/>
              <a:t>property_type</a:t>
            </a:r>
            <a:r>
              <a:rPr lang="en-US" altLang="zh-CN" dirty="0"/>
              <a:t>, others will increase the price while unique stays decrease the price. We can see some fantastic types in unique stays, such as castle, island. But their price is lower than normal house. </a:t>
            </a:r>
          </a:p>
          <a:p>
            <a:pPr marL="342900" indent="-342900">
              <a:buFont typeface="Arial" panose="020B0604020202020204" pitchFamily="34" charset="0"/>
              <a:buChar char="•"/>
            </a:pPr>
            <a:r>
              <a:rPr lang="en-US" altLang="zh-CN" dirty="0"/>
              <a:t>Review scores don’t increase the price significantly. That’s kind of reasonable since we have good lodges in every point of price range. </a:t>
            </a:r>
          </a:p>
          <a:p>
            <a:pPr marL="342900" indent="-342900">
              <a:buFont typeface="Arial" panose="020B0604020202020204" pitchFamily="34" charset="0"/>
              <a:buChar char="•"/>
            </a:pPr>
            <a:r>
              <a:rPr lang="en-US" altLang="zh-CN" dirty="0" err="1"/>
              <a:t>host_has_profile_pic</a:t>
            </a:r>
            <a:r>
              <a:rPr lang="en-US" altLang="zh-CN" dirty="0"/>
              <a:t> seems quite significant. It may be caused by amount of data. There are only 1% of hosts don’t have a picture for their lodges.</a:t>
            </a:r>
          </a:p>
          <a:p>
            <a:pPr marL="342900" indent="-342900">
              <a:buFont typeface="Arial" panose="020B0604020202020204" pitchFamily="34" charset="0"/>
              <a:buChar char="•"/>
            </a:pPr>
            <a:r>
              <a:rPr lang="en-US" altLang="zh-CN" dirty="0"/>
              <a:t>The latitude and longitude is significantly influencing the price. Which is wield. From the early analysis, we can see that dealing with location related number is difficult. </a:t>
            </a:r>
          </a:p>
        </p:txBody>
      </p:sp>
      <p:pic>
        <p:nvPicPr>
          <p:cNvPr id="10" name="Picture 9">
            <a:extLst>
              <a:ext uri="{FF2B5EF4-FFF2-40B4-BE49-F238E27FC236}">
                <a16:creationId xmlns:a16="http://schemas.microsoft.com/office/drawing/2014/main" id="{452A5445-E4C0-EE66-7470-50A3005DD854}"/>
              </a:ext>
            </a:extLst>
          </p:cNvPr>
          <p:cNvPicPr>
            <a:picLocks noChangeAspect="1"/>
          </p:cNvPicPr>
          <p:nvPr/>
        </p:nvPicPr>
        <p:blipFill>
          <a:blip r:embed="rId2"/>
          <a:stretch>
            <a:fillRect/>
          </a:stretch>
        </p:blipFill>
        <p:spPr>
          <a:xfrm>
            <a:off x="8801099" y="1430639"/>
            <a:ext cx="3224995" cy="814918"/>
          </a:xfrm>
          <a:prstGeom prst="rect">
            <a:avLst/>
          </a:prstGeom>
        </p:spPr>
      </p:pic>
      <p:pic>
        <p:nvPicPr>
          <p:cNvPr id="12" name="Picture 11">
            <a:extLst>
              <a:ext uri="{FF2B5EF4-FFF2-40B4-BE49-F238E27FC236}">
                <a16:creationId xmlns:a16="http://schemas.microsoft.com/office/drawing/2014/main" id="{5F2274FC-421C-34B9-5F31-D6ED8BF8D5F3}"/>
              </a:ext>
            </a:extLst>
          </p:cNvPr>
          <p:cNvPicPr>
            <a:picLocks noChangeAspect="1"/>
          </p:cNvPicPr>
          <p:nvPr/>
        </p:nvPicPr>
        <p:blipFill>
          <a:blip r:embed="rId3"/>
          <a:stretch>
            <a:fillRect/>
          </a:stretch>
        </p:blipFill>
        <p:spPr>
          <a:xfrm>
            <a:off x="8818146" y="2572525"/>
            <a:ext cx="3207948" cy="735768"/>
          </a:xfrm>
          <a:prstGeom prst="rect">
            <a:avLst/>
          </a:prstGeom>
        </p:spPr>
      </p:pic>
      <p:pic>
        <p:nvPicPr>
          <p:cNvPr id="14" name="Picture 13">
            <a:extLst>
              <a:ext uri="{FF2B5EF4-FFF2-40B4-BE49-F238E27FC236}">
                <a16:creationId xmlns:a16="http://schemas.microsoft.com/office/drawing/2014/main" id="{322A02A7-BE08-789D-EB43-B6CBBE01D325}"/>
              </a:ext>
            </a:extLst>
          </p:cNvPr>
          <p:cNvPicPr>
            <a:picLocks noChangeAspect="1"/>
          </p:cNvPicPr>
          <p:nvPr/>
        </p:nvPicPr>
        <p:blipFill>
          <a:blip r:embed="rId4"/>
          <a:stretch>
            <a:fillRect/>
          </a:stretch>
        </p:blipFill>
        <p:spPr>
          <a:xfrm>
            <a:off x="9227112" y="3549708"/>
            <a:ext cx="2798982" cy="656745"/>
          </a:xfrm>
          <a:prstGeom prst="rect">
            <a:avLst/>
          </a:prstGeom>
        </p:spPr>
      </p:pic>
      <p:pic>
        <p:nvPicPr>
          <p:cNvPr id="16" name="Picture 15">
            <a:extLst>
              <a:ext uri="{FF2B5EF4-FFF2-40B4-BE49-F238E27FC236}">
                <a16:creationId xmlns:a16="http://schemas.microsoft.com/office/drawing/2014/main" id="{41AA0DC4-9B0C-11D6-2EA0-BFE068ED942A}"/>
              </a:ext>
            </a:extLst>
          </p:cNvPr>
          <p:cNvPicPr>
            <a:picLocks noChangeAspect="1"/>
          </p:cNvPicPr>
          <p:nvPr/>
        </p:nvPicPr>
        <p:blipFill>
          <a:blip r:embed="rId5"/>
          <a:stretch>
            <a:fillRect/>
          </a:stretch>
        </p:blipFill>
        <p:spPr>
          <a:xfrm>
            <a:off x="9557210" y="4505018"/>
            <a:ext cx="1985510" cy="656745"/>
          </a:xfrm>
          <a:prstGeom prst="rect">
            <a:avLst/>
          </a:prstGeom>
        </p:spPr>
      </p:pic>
      <p:pic>
        <p:nvPicPr>
          <p:cNvPr id="18" name="Picture 17">
            <a:extLst>
              <a:ext uri="{FF2B5EF4-FFF2-40B4-BE49-F238E27FC236}">
                <a16:creationId xmlns:a16="http://schemas.microsoft.com/office/drawing/2014/main" id="{121E5CD3-3C30-3DD0-C5A8-5B090C2F735A}"/>
              </a:ext>
            </a:extLst>
          </p:cNvPr>
          <p:cNvPicPr>
            <a:picLocks noChangeAspect="1"/>
          </p:cNvPicPr>
          <p:nvPr/>
        </p:nvPicPr>
        <p:blipFill>
          <a:blip r:embed="rId6"/>
          <a:stretch>
            <a:fillRect/>
          </a:stretch>
        </p:blipFill>
        <p:spPr>
          <a:xfrm>
            <a:off x="9435228" y="5386144"/>
            <a:ext cx="1956735" cy="729630"/>
          </a:xfrm>
          <a:prstGeom prst="rect">
            <a:avLst/>
          </a:prstGeom>
        </p:spPr>
      </p:pic>
    </p:spTree>
    <p:extLst>
      <p:ext uri="{BB962C8B-B14F-4D97-AF65-F5344CB8AC3E}">
        <p14:creationId xmlns:p14="http://schemas.microsoft.com/office/powerpoint/2010/main" val="4064270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1901483"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Insights</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5" name="TextBox 4">
            <a:extLst>
              <a:ext uri="{FF2B5EF4-FFF2-40B4-BE49-F238E27FC236}">
                <a16:creationId xmlns:a16="http://schemas.microsoft.com/office/drawing/2014/main" id="{7CD2CE87-DC19-9683-6153-53151A5C0576}"/>
              </a:ext>
            </a:extLst>
          </p:cNvPr>
          <p:cNvSpPr txBox="1"/>
          <p:nvPr/>
        </p:nvSpPr>
        <p:spPr>
          <a:xfrm>
            <a:off x="783431" y="1387078"/>
            <a:ext cx="10256044" cy="830997"/>
          </a:xfrm>
          <a:prstGeom prst="rect">
            <a:avLst/>
          </a:prstGeom>
          <a:noFill/>
        </p:spPr>
        <p:txBody>
          <a:bodyPr wrap="square">
            <a:spAutoFit/>
          </a:bodyPr>
          <a:lstStyle>
            <a:defPPr>
              <a:defRPr lang="zh-CN"/>
            </a:defPPr>
            <a:lvl1pPr indent="0">
              <a:buFont typeface="Arial" panose="020B0604020202020204" pitchFamily="34" charset="0"/>
              <a:buNone/>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r>
              <a:rPr lang="en-US" altLang="zh-CN" dirty="0"/>
              <a:t>Finally, we can get the city related influence. Boston is the most expensive city for lodging, followed by NYC and DC. While SF, La and Chicago are much cheaper.</a:t>
            </a:r>
          </a:p>
        </p:txBody>
      </p:sp>
      <p:pic>
        <p:nvPicPr>
          <p:cNvPr id="6" name="Picture 5">
            <a:extLst>
              <a:ext uri="{FF2B5EF4-FFF2-40B4-BE49-F238E27FC236}">
                <a16:creationId xmlns:a16="http://schemas.microsoft.com/office/drawing/2014/main" id="{646CEE68-F293-6274-8621-DD2E4056F22D}"/>
              </a:ext>
            </a:extLst>
          </p:cNvPr>
          <p:cNvPicPr>
            <a:picLocks noChangeAspect="1"/>
          </p:cNvPicPr>
          <p:nvPr/>
        </p:nvPicPr>
        <p:blipFill>
          <a:blip r:embed="rId2"/>
          <a:stretch>
            <a:fillRect/>
          </a:stretch>
        </p:blipFill>
        <p:spPr>
          <a:xfrm>
            <a:off x="3306965" y="2685445"/>
            <a:ext cx="5274026" cy="2097451"/>
          </a:xfrm>
          <a:prstGeom prst="rect">
            <a:avLst/>
          </a:prstGeom>
        </p:spPr>
      </p:pic>
      <p:sp>
        <p:nvSpPr>
          <p:cNvPr id="7" name="Rectangle 6">
            <a:extLst>
              <a:ext uri="{FF2B5EF4-FFF2-40B4-BE49-F238E27FC236}">
                <a16:creationId xmlns:a16="http://schemas.microsoft.com/office/drawing/2014/main" id="{3B0C197B-CC23-854D-41A6-A7E691CBDA80}"/>
              </a:ext>
            </a:extLst>
          </p:cNvPr>
          <p:cNvSpPr/>
          <p:nvPr/>
        </p:nvSpPr>
        <p:spPr>
          <a:xfrm>
            <a:off x="381000" y="5137547"/>
            <a:ext cx="1485900" cy="666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Boston</a:t>
            </a:r>
          </a:p>
        </p:txBody>
      </p:sp>
      <p:sp>
        <p:nvSpPr>
          <p:cNvPr id="8" name="Rectangle 7">
            <a:extLst>
              <a:ext uri="{FF2B5EF4-FFF2-40B4-BE49-F238E27FC236}">
                <a16:creationId xmlns:a16="http://schemas.microsoft.com/office/drawing/2014/main" id="{57B83449-C2F0-36BD-8244-00D09FEBDD00}"/>
              </a:ext>
            </a:extLst>
          </p:cNvPr>
          <p:cNvSpPr/>
          <p:nvPr/>
        </p:nvSpPr>
        <p:spPr>
          <a:xfrm>
            <a:off x="2307632" y="5137547"/>
            <a:ext cx="1485900" cy="666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NYC</a:t>
            </a:r>
          </a:p>
        </p:txBody>
      </p:sp>
      <p:cxnSp>
        <p:nvCxnSpPr>
          <p:cNvPr id="10" name="Straight Arrow Connector 9">
            <a:extLst>
              <a:ext uri="{FF2B5EF4-FFF2-40B4-BE49-F238E27FC236}">
                <a16:creationId xmlns:a16="http://schemas.microsoft.com/office/drawing/2014/main" id="{12710CC5-DF27-D457-8157-643C7A82F693}"/>
              </a:ext>
            </a:extLst>
          </p:cNvPr>
          <p:cNvCxnSpPr>
            <a:cxnSpLocks/>
            <a:stCxn id="7" idx="3"/>
            <a:endCxn id="8" idx="1"/>
          </p:cNvCxnSpPr>
          <p:nvPr/>
        </p:nvCxnSpPr>
        <p:spPr>
          <a:xfrm>
            <a:off x="1866900" y="5470922"/>
            <a:ext cx="4407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B2965BA5-357C-55CE-EB04-1050BCE82A70}"/>
              </a:ext>
            </a:extLst>
          </p:cNvPr>
          <p:cNvSpPr/>
          <p:nvPr/>
        </p:nvSpPr>
        <p:spPr>
          <a:xfrm>
            <a:off x="4234264" y="5137547"/>
            <a:ext cx="1485900" cy="666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DC</a:t>
            </a:r>
          </a:p>
        </p:txBody>
      </p:sp>
      <p:cxnSp>
        <p:nvCxnSpPr>
          <p:cNvPr id="13" name="Straight Arrow Connector 12">
            <a:extLst>
              <a:ext uri="{FF2B5EF4-FFF2-40B4-BE49-F238E27FC236}">
                <a16:creationId xmlns:a16="http://schemas.microsoft.com/office/drawing/2014/main" id="{F356DF07-11F8-6F27-0D6F-6177B027022D}"/>
              </a:ext>
            </a:extLst>
          </p:cNvPr>
          <p:cNvCxnSpPr>
            <a:cxnSpLocks/>
            <a:endCxn id="12" idx="1"/>
          </p:cNvCxnSpPr>
          <p:nvPr/>
        </p:nvCxnSpPr>
        <p:spPr>
          <a:xfrm>
            <a:off x="3793532" y="5470922"/>
            <a:ext cx="4407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F5590F4-DAC1-5DC0-1BD2-DEF9BAB23A77}"/>
              </a:ext>
            </a:extLst>
          </p:cNvPr>
          <p:cNvSpPr/>
          <p:nvPr/>
        </p:nvSpPr>
        <p:spPr>
          <a:xfrm>
            <a:off x="6160896" y="5137547"/>
            <a:ext cx="1485900" cy="666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Chicago</a:t>
            </a:r>
          </a:p>
        </p:txBody>
      </p:sp>
      <p:cxnSp>
        <p:nvCxnSpPr>
          <p:cNvPr id="15" name="Straight Arrow Connector 14">
            <a:extLst>
              <a:ext uri="{FF2B5EF4-FFF2-40B4-BE49-F238E27FC236}">
                <a16:creationId xmlns:a16="http://schemas.microsoft.com/office/drawing/2014/main" id="{544B8BAC-A720-DA47-0FFB-893278988592}"/>
              </a:ext>
            </a:extLst>
          </p:cNvPr>
          <p:cNvCxnSpPr>
            <a:cxnSpLocks/>
            <a:endCxn id="14" idx="1"/>
          </p:cNvCxnSpPr>
          <p:nvPr/>
        </p:nvCxnSpPr>
        <p:spPr>
          <a:xfrm>
            <a:off x="5720164" y="5470922"/>
            <a:ext cx="4407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Rectangle 15">
            <a:extLst>
              <a:ext uri="{FF2B5EF4-FFF2-40B4-BE49-F238E27FC236}">
                <a16:creationId xmlns:a16="http://schemas.microsoft.com/office/drawing/2014/main" id="{A40D6EB9-0BE0-975A-1707-8D0E1D2A24CF}"/>
              </a:ext>
            </a:extLst>
          </p:cNvPr>
          <p:cNvSpPr/>
          <p:nvPr/>
        </p:nvSpPr>
        <p:spPr>
          <a:xfrm>
            <a:off x="8087528" y="5137547"/>
            <a:ext cx="1485900" cy="666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LA</a:t>
            </a:r>
          </a:p>
        </p:txBody>
      </p:sp>
      <p:cxnSp>
        <p:nvCxnSpPr>
          <p:cNvPr id="17" name="Straight Arrow Connector 16">
            <a:extLst>
              <a:ext uri="{FF2B5EF4-FFF2-40B4-BE49-F238E27FC236}">
                <a16:creationId xmlns:a16="http://schemas.microsoft.com/office/drawing/2014/main" id="{13EBED84-0BD8-C94E-F9FC-0CA668F47FD7}"/>
              </a:ext>
            </a:extLst>
          </p:cNvPr>
          <p:cNvCxnSpPr>
            <a:cxnSpLocks/>
            <a:endCxn id="16" idx="1"/>
          </p:cNvCxnSpPr>
          <p:nvPr/>
        </p:nvCxnSpPr>
        <p:spPr>
          <a:xfrm>
            <a:off x="7646796" y="5470922"/>
            <a:ext cx="4407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F13CF444-5FA8-C610-E95C-9320F9C76D82}"/>
              </a:ext>
            </a:extLst>
          </p:cNvPr>
          <p:cNvSpPr/>
          <p:nvPr/>
        </p:nvSpPr>
        <p:spPr>
          <a:xfrm>
            <a:off x="10014160" y="5137547"/>
            <a:ext cx="1485900" cy="666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SF</a:t>
            </a:r>
          </a:p>
        </p:txBody>
      </p:sp>
      <p:cxnSp>
        <p:nvCxnSpPr>
          <p:cNvPr id="19" name="Straight Arrow Connector 18">
            <a:extLst>
              <a:ext uri="{FF2B5EF4-FFF2-40B4-BE49-F238E27FC236}">
                <a16:creationId xmlns:a16="http://schemas.microsoft.com/office/drawing/2014/main" id="{BD1726FF-30ED-0351-1DE0-182536CE296C}"/>
              </a:ext>
            </a:extLst>
          </p:cNvPr>
          <p:cNvCxnSpPr>
            <a:cxnSpLocks/>
            <a:endCxn id="18" idx="1"/>
          </p:cNvCxnSpPr>
          <p:nvPr/>
        </p:nvCxnSpPr>
        <p:spPr>
          <a:xfrm>
            <a:off x="9573428" y="5470922"/>
            <a:ext cx="4407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6549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8514DFA4-CDCC-77DC-73D3-202ACFD9F8D5}"/>
              </a:ext>
            </a:extLst>
          </p:cNvPr>
          <p:cNvSpPr txBox="1"/>
          <p:nvPr/>
        </p:nvSpPr>
        <p:spPr>
          <a:xfrm>
            <a:off x="1896470" y="1593135"/>
            <a:ext cx="4164923" cy="769441"/>
          </a:xfrm>
          <a:prstGeom prst="rect">
            <a:avLst/>
          </a:prstGeom>
          <a:noFill/>
        </p:spPr>
        <p:txBody>
          <a:bodyPr wrap="none" rtlCol="0">
            <a:spAutoFit/>
          </a:bodyPr>
          <a:lstStyle/>
          <a:p>
            <a:r>
              <a:rPr lang="en-US" altLang="zh-CN" sz="4400" b="1" dirty="0">
                <a:solidFill>
                  <a:schemeClr val="tx2"/>
                </a:solidFill>
                <a:latin typeface="华文中宋" panose="02010600040101010101" pitchFamily="2" charset="-122"/>
                <a:ea typeface="华文中宋" panose="02010600040101010101" pitchFamily="2" charset="-122"/>
              </a:rPr>
              <a:t>1 Introduction</a:t>
            </a:r>
            <a:endParaRPr lang="zh-CN" altLang="en-US" sz="4400" b="1" dirty="0">
              <a:solidFill>
                <a:schemeClr val="tx2"/>
              </a:solidFill>
              <a:latin typeface="华文中宋" panose="02010600040101010101" pitchFamily="2" charset="-122"/>
              <a:ea typeface="华文中宋" panose="02010600040101010101" pitchFamily="2" charset="-122"/>
            </a:endParaRPr>
          </a:p>
        </p:txBody>
      </p:sp>
      <p:sp>
        <p:nvSpPr>
          <p:cNvPr id="3" name="文本框 5">
            <a:extLst>
              <a:ext uri="{FF2B5EF4-FFF2-40B4-BE49-F238E27FC236}">
                <a16:creationId xmlns:a16="http://schemas.microsoft.com/office/drawing/2014/main" id="{A501955A-0148-E0F7-DACE-4A3522A08B9D}"/>
              </a:ext>
            </a:extLst>
          </p:cNvPr>
          <p:cNvSpPr txBox="1"/>
          <p:nvPr/>
        </p:nvSpPr>
        <p:spPr>
          <a:xfrm>
            <a:off x="1896470" y="2370685"/>
            <a:ext cx="3836307"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2 Data Cleaning</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5" name="文本框 5">
            <a:extLst>
              <a:ext uri="{FF2B5EF4-FFF2-40B4-BE49-F238E27FC236}">
                <a16:creationId xmlns:a16="http://schemas.microsoft.com/office/drawing/2014/main" id="{3F42950E-03A2-42F4-386E-8B3B62F36578}"/>
              </a:ext>
            </a:extLst>
          </p:cNvPr>
          <p:cNvSpPr txBox="1"/>
          <p:nvPr/>
        </p:nvSpPr>
        <p:spPr>
          <a:xfrm>
            <a:off x="1896470" y="3925785"/>
            <a:ext cx="4570482"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4 Regression Model</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8" name="文本框 5">
            <a:extLst>
              <a:ext uri="{FF2B5EF4-FFF2-40B4-BE49-F238E27FC236}">
                <a16:creationId xmlns:a16="http://schemas.microsoft.com/office/drawing/2014/main" id="{1E49EB52-91A5-87A7-D7D8-9A4DF8830BBF}"/>
              </a:ext>
            </a:extLst>
          </p:cNvPr>
          <p:cNvSpPr txBox="1"/>
          <p:nvPr/>
        </p:nvSpPr>
        <p:spPr>
          <a:xfrm>
            <a:off x="1896470" y="4703335"/>
            <a:ext cx="2432076"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5 Insights</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9" name="文本框 5">
            <a:extLst>
              <a:ext uri="{FF2B5EF4-FFF2-40B4-BE49-F238E27FC236}">
                <a16:creationId xmlns:a16="http://schemas.microsoft.com/office/drawing/2014/main" id="{36F86E51-ACCF-EC63-DC4B-AB8ECD2E8912}"/>
              </a:ext>
            </a:extLst>
          </p:cNvPr>
          <p:cNvSpPr txBox="1"/>
          <p:nvPr/>
        </p:nvSpPr>
        <p:spPr>
          <a:xfrm>
            <a:off x="1896470" y="5480883"/>
            <a:ext cx="6575839"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6 Conclusion and Extension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10" name="文本框 5">
            <a:extLst>
              <a:ext uri="{FF2B5EF4-FFF2-40B4-BE49-F238E27FC236}">
                <a16:creationId xmlns:a16="http://schemas.microsoft.com/office/drawing/2014/main" id="{0927A467-10F2-B761-6F3F-6C82321F4799}"/>
              </a:ext>
            </a:extLst>
          </p:cNvPr>
          <p:cNvSpPr txBox="1"/>
          <p:nvPr/>
        </p:nvSpPr>
        <p:spPr>
          <a:xfrm>
            <a:off x="1896470" y="3148235"/>
            <a:ext cx="234230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3 Explore</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98286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8514DFA4-CDCC-77DC-73D3-202ACFD9F8D5}"/>
              </a:ext>
            </a:extLst>
          </p:cNvPr>
          <p:cNvSpPr txBox="1"/>
          <p:nvPr/>
        </p:nvSpPr>
        <p:spPr>
          <a:xfrm>
            <a:off x="1896470" y="1593135"/>
            <a:ext cx="344196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1 Introduction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3" name="文本框 5">
            <a:extLst>
              <a:ext uri="{FF2B5EF4-FFF2-40B4-BE49-F238E27FC236}">
                <a16:creationId xmlns:a16="http://schemas.microsoft.com/office/drawing/2014/main" id="{A501955A-0148-E0F7-DACE-4A3522A08B9D}"/>
              </a:ext>
            </a:extLst>
          </p:cNvPr>
          <p:cNvSpPr txBox="1"/>
          <p:nvPr/>
        </p:nvSpPr>
        <p:spPr>
          <a:xfrm>
            <a:off x="1896470" y="2370685"/>
            <a:ext cx="3836307"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2 Data Cleaning</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5" name="文本框 5">
            <a:extLst>
              <a:ext uri="{FF2B5EF4-FFF2-40B4-BE49-F238E27FC236}">
                <a16:creationId xmlns:a16="http://schemas.microsoft.com/office/drawing/2014/main" id="{3F42950E-03A2-42F4-386E-8B3B62F36578}"/>
              </a:ext>
            </a:extLst>
          </p:cNvPr>
          <p:cNvSpPr txBox="1"/>
          <p:nvPr/>
        </p:nvSpPr>
        <p:spPr>
          <a:xfrm>
            <a:off x="1896470" y="3925785"/>
            <a:ext cx="4570482"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4 Regression Model</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8" name="文本框 5">
            <a:extLst>
              <a:ext uri="{FF2B5EF4-FFF2-40B4-BE49-F238E27FC236}">
                <a16:creationId xmlns:a16="http://schemas.microsoft.com/office/drawing/2014/main" id="{1E49EB52-91A5-87A7-D7D8-9A4DF8830BBF}"/>
              </a:ext>
            </a:extLst>
          </p:cNvPr>
          <p:cNvSpPr txBox="1"/>
          <p:nvPr/>
        </p:nvSpPr>
        <p:spPr>
          <a:xfrm>
            <a:off x="1896470" y="4703335"/>
            <a:ext cx="2432076"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5 Insights</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9" name="文本框 5">
            <a:extLst>
              <a:ext uri="{FF2B5EF4-FFF2-40B4-BE49-F238E27FC236}">
                <a16:creationId xmlns:a16="http://schemas.microsoft.com/office/drawing/2014/main" id="{36F86E51-ACCF-EC63-DC4B-AB8ECD2E8912}"/>
              </a:ext>
            </a:extLst>
          </p:cNvPr>
          <p:cNvSpPr txBox="1"/>
          <p:nvPr/>
        </p:nvSpPr>
        <p:spPr>
          <a:xfrm>
            <a:off x="1896470" y="5480883"/>
            <a:ext cx="7997702" cy="769441"/>
          </a:xfrm>
          <a:prstGeom prst="rect">
            <a:avLst/>
          </a:prstGeom>
          <a:noFill/>
        </p:spPr>
        <p:txBody>
          <a:bodyPr wrap="none" rtlCol="0">
            <a:spAutoFit/>
          </a:bodyPr>
          <a:lstStyle/>
          <a:p>
            <a:r>
              <a:rPr lang="en-US" altLang="zh-CN" sz="4400" b="1" dirty="0">
                <a:solidFill>
                  <a:schemeClr val="tx2"/>
                </a:solidFill>
                <a:latin typeface="华文中宋" panose="02010600040101010101" pitchFamily="2" charset="-122"/>
                <a:ea typeface="华文中宋" panose="02010600040101010101" pitchFamily="2" charset="-122"/>
              </a:rPr>
              <a:t>6 Conclusion and Extension</a:t>
            </a:r>
            <a:endParaRPr lang="zh-CN" altLang="en-US" sz="4400" b="1" dirty="0">
              <a:solidFill>
                <a:schemeClr val="tx2"/>
              </a:solidFill>
              <a:latin typeface="华文中宋" panose="02010600040101010101" pitchFamily="2" charset="-122"/>
              <a:ea typeface="华文中宋" panose="02010600040101010101" pitchFamily="2" charset="-122"/>
            </a:endParaRPr>
          </a:p>
        </p:txBody>
      </p:sp>
      <p:sp>
        <p:nvSpPr>
          <p:cNvPr id="10" name="文本框 5">
            <a:extLst>
              <a:ext uri="{FF2B5EF4-FFF2-40B4-BE49-F238E27FC236}">
                <a16:creationId xmlns:a16="http://schemas.microsoft.com/office/drawing/2014/main" id="{0927A467-10F2-B761-6F3F-6C82321F4799}"/>
              </a:ext>
            </a:extLst>
          </p:cNvPr>
          <p:cNvSpPr txBox="1"/>
          <p:nvPr/>
        </p:nvSpPr>
        <p:spPr>
          <a:xfrm>
            <a:off x="1896470" y="3148235"/>
            <a:ext cx="234230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3 Explore</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079330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5743880"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Conclusion and Extension</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5" name="TextBox 4">
            <a:extLst>
              <a:ext uri="{FF2B5EF4-FFF2-40B4-BE49-F238E27FC236}">
                <a16:creationId xmlns:a16="http://schemas.microsoft.com/office/drawing/2014/main" id="{45D6DAA6-AF61-CC36-E37C-824CD3BBE682}"/>
              </a:ext>
            </a:extLst>
          </p:cNvPr>
          <p:cNvSpPr txBox="1"/>
          <p:nvPr/>
        </p:nvSpPr>
        <p:spPr>
          <a:xfrm>
            <a:off x="812006" y="1379190"/>
            <a:ext cx="9335006" cy="1569660"/>
          </a:xfrm>
          <a:prstGeom prst="rect">
            <a:avLst/>
          </a:prstGeom>
          <a:noFill/>
        </p:spPr>
        <p:txBody>
          <a:bodyPr wrap="square">
            <a:spAutoFit/>
          </a:bodyPr>
          <a:lstStyle>
            <a:defPPr>
              <a:defRPr lang="zh-CN"/>
            </a:defPPr>
            <a:lvl1pPr indent="0">
              <a:buFont typeface="Arial" panose="020B0604020202020204" pitchFamily="34" charset="0"/>
              <a:buNone/>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342900" indent="-342900">
              <a:buFont typeface="Arial" panose="020B0604020202020204" pitchFamily="34" charset="0"/>
              <a:buChar char="•"/>
            </a:pPr>
            <a:r>
              <a:rPr lang="en-US" altLang="zh-CN" dirty="0"/>
              <a:t>Cleaned up the data set about Airbnb lodges</a:t>
            </a:r>
          </a:p>
          <a:p>
            <a:pPr marL="342900" indent="-342900">
              <a:buFont typeface="Arial" panose="020B0604020202020204" pitchFamily="34" charset="0"/>
              <a:buChar char="•"/>
            </a:pPr>
            <a:r>
              <a:rPr lang="en-US" altLang="zh-CN" dirty="0"/>
              <a:t>Analyzed data by preliminary methods like MVA and T-test</a:t>
            </a:r>
          </a:p>
          <a:p>
            <a:pPr marL="342900" indent="-342900">
              <a:buFont typeface="Arial" panose="020B0604020202020204" pitchFamily="34" charset="0"/>
              <a:buChar char="•"/>
            </a:pPr>
            <a:r>
              <a:rPr lang="en-US" altLang="zh-CN" dirty="0"/>
              <a:t>Used multiple regression to get a predicting model</a:t>
            </a:r>
          </a:p>
          <a:p>
            <a:pPr marL="342900" indent="-342900">
              <a:buFont typeface="Arial" panose="020B0604020202020204" pitchFamily="34" charset="0"/>
              <a:buChar char="•"/>
            </a:pPr>
            <a:r>
              <a:rPr lang="en-US" altLang="zh-CN" dirty="0"/>
              <a:t>Draw some insights from the model</a:t>
            </a:r>
          </a:p>
        </p:txBody>
      </p:sp>
      <p:sp>
        <p:nvSpPr>
          <p:cNvPr id="9" name="TextBox 8">
            <a:extLst>
              <a:ext uri="{FF2B5EF4-FFF2-40B4-BE49-F238E27FC236}">
                <a16:creationId xmlns:a16="http://schemas.microsoft.com/office/drawing/2014/main" id="{3407C81C-7F70-B2E3-AFBF-2FECD3E61778}"/>
              </a:ext>
            </a:extLst>
          </p:cNvPr>
          <p:cNvSpPr txBox="1"/>
          <p:nvPr/>
        </p:nvSpPr>
        <p:spPr>
          <a:xfrm>
            <a:off x="812006" y="3027313"/>
            <a:ext cx="9713120" cy="3046988"/>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There are some following direction can be explored afterwards. </a:t>
            </a:r>
          </a:p>
          <a:p>
            <a:r>
              <a:rPr lang="en-US" altLang="zh-CN" dirty="0"/>
              <a:t>The influence of </a:t>
            </a:r>
            <a:r>
              <a:rPr lang="en-US" altLang="zh-CN" dirty="0" err="1"/>
              <a:t>property_type</a:t>
            </a:r>
            <a:r>
              <a:rPr lang="en-US" altLang="zh-CN" dirty="0"/>
              <a:t> can be analyzed further, since the board classification is still crude. </a:t>
            </a:r>
          </a:p>
          <a:p>
            <a:r>
              <a:rPr lang="en-US" altLang="zh-CN" dirty="0"/>
              <a:t>The location of data, namely the latitude and longitude can be explored more. Classic cluster and regression methods may not be able to deal with this part. </a:t>
            </a:r>
          </a:p>
          <a:p>
            <a:r>
              <a:rPr lang="en-US" altLang="zh-CN" dirty="0"/>
              <a:t>About the text type of data, we can use text mining methods to put them to use.</a:t>
            </a:r>
          </a:p>
        </p:txBody>
      </p:sp>
    </p:spTree>
    <p:extLst>
      <p:ext uri="{BB962C8B-B14F-4D97-AF65-F5344CB8AC3E}">
        <p14:creationId xmlns:p14="http://schemas.microsoft.com/office/powerpoint/2010/main" val="2676749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5743880"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Conclusion and Extension</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3" name="TextBox 2">
            <a:extLst>
              <a:ext uri="{FF2B5EF4-FFF2-40B4-BE49-F238E27FC236}">
                <a16:creationId xmlns:a16="http://schemas.microsoft.com/office/drawing/2014/main" id="{FF26D1F5-0189-1D67-68C1-44D9C1DC8A86}"/>
              </a:ext>
            </a:extLst>
          </p:cNvPr>
          <p:cNvSpPr txBox="1"/>
          <p:nvPr/>
        </p:nvSpPr>
        <p:spPr>
          <a:xfrm>
            <a:off x="926306" y="1656011"/>
            <a:ext cx="9732169" cy="2308324"/>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r>
              <a:rPr lang="en-US" altLang="zh-CN" dirty="0"/>
              <a:t>There is a lots of works before we actually run the regression. We need to clean up the data, explore with many methods for a clear direction. </a:t>
            </a:r>
          </a:p>
          <a:p>
            <a:r>
              <a:rPr lang="en-US" altLang="zh-CN" dirty="0"/>
              <a:t>Analysis is a dynamic process; we need to run the model and do the analysis iteratively. </a:t>
            </a:r>
          </a:p>
          <a:p>
            <a:r>
              <a:rPr lang="en-US" altLang="zh-CN" dirty="0"/>
              <a:t>Finally, I should go to SF, LA or Chicago for a holiday travel. Otherwise, I should prepare for an expensive lodging.</a:t>
            </a:r>
          </a:p>
        </p:txBody>
      </p:sp>
    </p:spTree>
    <p:extLst>
      <p:ext uri="{BB962C8B-B14F-4D97-AF65-F5344CB8AC3E}">
        <p14:creationId xmlns:p14="http://schemas.microsoft.com/office/powerpoint/2010/main" val="3778908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C35477E-FBB3-4BF5-1B39-6677D101E6B2}"/>
              </a:ext>
            </a:extLst>
          </p:cNvPr>
          <p:cNvSpPr txBox="1"/>
          <p:nvPr/>
        </p:nvSpPr>
        <p:spPr>
          <a:xfrm>
            <a:off x="1916009" y="3044279"/>
            <a:ext cx="8359981" cy="769441"/>
          </a:xfrm>
          <a:prstGeom prst="rect">
            <a:avLst/>
          </a:prstGeom>
          <a:noFill/>
        </p:spPr>
        <p:txBody>
          <a:bodyPr wrap="none" rtlCol="0">
            <a:spAutoFit/>
          </a:bodyPr>
          <a:lstStyle/>
          <a:p>
            <a:r>
              <a:rPr lang="en-US" altLang="zh-CN" sz="4400" b="1">
                <a:solidFill>
                  <a:schemeClr val="tx2"/>
                </a:solidFill>
                <a:latin typeface="华文中宋" panose="02010600040101010101" pitchFamily="2" charset="-122"/>
                <a:ea typeface="华文中宋" panose="02010600040101010101" pitchFamily="2" charset="-122"/>
              </a:rPr>
              <a:t>Thank you for your attention!</a:t>
            </a:r>
            <a:endParaRPr lang="zh-CN" altLang="en-US" sz="4400" b="1">
              <a:solidFill>
                <a:schemeClr val="tx2"/>
              </a:solidFill>
              <a:latin typeface="华文中宋" panose="02010600040101010101" pitchFamily="2" charset="-122"/>
              <a:ea typeface="华文中宋" panose="02010600040101010101" pitchFamily="2" charset="-122"/>
            </a:endParaRPr>
          </a:p>
        </p:txBody>
      </p:sp>
      <p:sp>
        <p:nvSpPr>
          <p:cNvPr id="3" name="TextBox 2">
            <a:extLst>
              <a:ext uri="{FF2B5EF4-FFF2-40B4-BE49-F238E27FC236}">
                <a16:creationId xmlns:a16="http://schemas.microsoft.com/office/drawing/2014/main" id="{44C16B16-AAF9-8E9C-126E-E55EF5166FF5}"/>
              </a:ext>
            </a:extLst>
          </p:cNvPr>
          <p:cNvSpPr txBox="1"/>
          <p:nvPr/>
        </p:nvSpPr>
        <p:spPr>
          <a:xfrm>
            <a:off x="8690523" y="4498427"/>
            <a:ext cx="3170933" cy="1200329"/>
          </a:xfrm>
          <a:prstGeom prst="rect">
            <a:avLst/>
          </a:prstGeom>
          <a:noFill/>
        </p:spPr>
        <p:txBody>
          <a:bodyPr wrap="none" rtlCol="0">
            <a:spAutoFit/>
          </a:bodyPr>
          <a:lstStyle/>
          <a:p>
            <a:r>
              <a:rPr lang="en-US" altLang="zh-CN" dirty="0">
                <a:solidFill>
                  <a:schemeClr val="tx1">
                    <a:lumMod val="75000"/>
                    <a:lumOff val="25000"/>
                  </a:schemeClr>
                </a:solidFill>
              </a:rPr>
              <a:t>Tonghua Lin</a:t>
            </a:r>
          </a:p>
          <a:p>
            <a:r>
              <a:rPr lang="en-US" altLang="zh-CN" dirty="0">
                <a:solidFill>
                  <a:schemeClr val="tx1">
                    <a:lumMod val="75000"/>
                    <a:lumOff val="25000"/>
                  </a:schemeClr>
                </a:solidFill>
              </a:rPr>
              <a:t>Email: </a:t>
            </a:r>
            <a:r>
              <a:rPr lang="en-US" altLang="zh-CN" dirty="0">
                <a:solidFill>
                  <a:schemeClr val="tx1">
                    <a:lumMod val="75000"/>
                    <a:lumOff val="25000"/>
                  </a:schemeClr>
                </a:solidFill>
                <a:hlinkClick r:id="rId2">
                  <a:extLst>
                    <a:ext uri="{A12FA001-AC4F-418D-AE19-62706E023703}">
                      <ahyp:hlinkClr xmlns:ahyp="http://schemas.microsoft.com/office/drawing/2018/hyperlinkcolor" val="tx"/>
                    </a:ext>
                  </a:extLst>
                </a:hlinkClick>
              </a:rPr>
              <a:t>tonghua.lin@rutgers.edu</a:t>
            </a:r>
            <a:endParaRPr lang="en-US" altLang="zh-CN" dirty="0">
              <a:solidFill>
                <a:schemeClr val="tx1">
                  <a:lumMod val="75000"/>
                  <a:lumOff val="25000"/>
                </a:schemeClr>
              </a:solidFill>
            </a:endParaRPr>
          </a:p>
          <a:p>
            <a:r>
              <a:rPr lang="en-US" altLang="zh-CN" dirty="0">
                <a:solidFill>
                  <a:schemeClr val="tx1">
                    <a:lumMod val="75000"/>
                    <a:lumOff val="25000"/>
                  </a:schemeClr>
                </a:solidFill>
              </a:rPr>
              <a:t>Tel: 862-423-9940</a:t>
            </a:r>
          </a:p>
          <a:p>
            <a:r>
              <a:rPr lang="en-US" altLang="zh-CN" dirty="0">
                <a:solidFill>
                  <a:schemeClr val="tx1">
                    <a:lumMod val="75000"/>
                    <a:lumOff val="25000"/>
                  </a:schemeClr>
                </a:solidFill>
              </a:rPr>
              <a:t>Cubicle: 1WP 951A</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123085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2840842"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Introduction</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4" name="TextBox 3">
            <a:extLst>
              <a:ext uri="{FF2B5EF4-FFF2-40B4-BE49-F238E27FC236}">
                <a16:creationId xmlns:a16="http://schemas.microsoft.com/office/drawing/2014/main" id="{D6E75470-1BDE-908E-351F-DC258905E57B}"/>
              </a:ext>
            </a:extLst>
          </p:cNvPr>
          <p:cNvSpPr txBox="1"/>
          <p:nvPr/>
        </p:nvSpPr>
        <p:spPr>
          <a:xfrm>
            <a:off x="1045964" y="5089110"/>
            <a:ext cx="10100072" cy="830997"/>
          </a:xfrm>
          <a:prstGeom prst="rect">
            <a:avLst/>
          </a:prstGeom>
          <a:noFill/>
        </p:spPr>
        <p:txBody>
          <a:bodyPr wrap="square">
            <a:spAutoFit/>
          </a:bodyPr>
          <a:lstStyle/>
          <a:p>
            <a:r>
              <a:rPr lang="en-US" altLang="zh-CN" sz="2400" b="0" i="0" dirty="0">
                <a:solidFill>
                  <a:schemeClr val="accent5">
                    <a:lumMod val="50000"/>
                  </a:schemeClr>
                </a:solidFill>
                <a:effectLst/>
                <a:latin typeface="Times New Roman" panose="02020603050405020304" pitchFamily="18" charset="0"/>
                <a:cs typeface="Times New Roman" panose="02020603050405020304" pitchFamily="18" charset="0"/>
              </a:rPr>
              <a:t>Besides the chain hotels, Airbnb is another way to find a lodge while traveling. This project is trying to find the factors that can influence the price of a lodge. </a:t>
            </a:r>
            <a:endParaRPr lang="zh-CN" altLang="en-US" sz="24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1026" name="Picture 2" descr="The History of Airbnb. Short-term rentals have been around for… | by  Keycafe Team | Keycafe | Medium">
            <a:extLst>
              <a:ext uri="{FF2B5EF4-FFF2-40B4-BE49-F238E27FC236}">
                <a16:creationId xmlns:a16="http://schemas.microsoft.com/office/drawing/2014/main" id="{1B1ED103-69A6-3B9C-5476-ECA24D22B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40" y="1750156"/>
            <a:ext cx="5652586" cy="25708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hottest new Airbnbs to rent in 2023 | CN Traveller">
            <a:extLst>
              <a:ext uri="{FF2B5EF4-FFF2-40B4-BE49-F238E27FC236}">
                <a16:creationId xmlns:a16="http://schemas.microsoft.com/office/drawing/2014/main" id="{51A47C6E-7F28-B0C2-F42B-305818B97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026" y="1594458"/>
            <a:ext cx="5125259" cy="288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21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2840842"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Introduction</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pic>
        <p:nvPicPr>
          <p:cNvPr id="4" name="Picture 3">
            <a:extLst>
              <a:ext uri="{FF2B5EF4-FFF2-40B4-BE49-F238E27FC236}">
                <a16:creationId xmlns:a16="http://schemas.microsoft.com/office/drawing/2014/main" id="{E3DFE97F-943B-7600-BCA2-4E69710F7EAF}"/>
              </a:ext>
            </a:extLst>
          </p:cNvPr>
          <p:cNvPicPr>
            <a:picLocks noChangeAspect="1"/>
          </p:cNvPicPr>
          <p:nvPr/>
        </p:nvPicPr>
        <p:blipFill>
          <a:blip r:embed="rId2"/>
          <a:stretch>
            <a:fillRect/>
          </a:stretch>
        </p:blipFill>
        <p:spPr>
          <a:xfrm>
            <a:off x="697711" y="1960020"/>
            <a:ext cx="6998489" cy="4033728"/>
          </a:xfrm>
          <a:prstGeom prst="rect">
            <a:avLst/>
          </a:prstGeom>
        </p:spPr>
      </p:pic>
      <p:pic>
        <p:nvPicPr>
          <p:cNvPr id="2050" name="Picture 2" descr="Kaggle - Wikipedia">
            <a:extLst>
              <a:ext uri="{FF2B5EF4-FFF2-40B4-BE49-F238E27FC236}">
                <a16:creationId xmlns:a16="http://schemas.microsoft.com/office/drawing/2014/main" id="{4E395272-C5E3-FC6C-C9C4-5CD164BD9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38" y="1076325"/>
            <a:ext cx="1891189" cy="7334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07CF41-F9D8-E1C0-1F8C-57C78E9DA329}"/>
              </a:ext>
            </a:extLst>
          </p:cNvPr>
          <p:cNvSpPr txBox="1"/>
          <p:nvPr/>
        </p:nvSpPr>
        <p:spPr>
          <a:xfrm>
            <a:off x="7946231" y="1811893"/>
            <a:ext cx="4121944" cy="461665"/>
          </a:xfrm>
          <a:prstGeom prst="rect">
            <a:avLst/>
          </a:prstGeom>
          <a:noFill/>
        </p:spPr>
        <p:txBody>
          <a:bodyPr wrap="square">
            <a:spAutoFit/>
          </a:bodyPr>
          <a:lstStyle>
            <a:defPPr>
              <a:defRPr lang="zh-CN"/>
            </a:defPPr>
            <a:lvl1pP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r>
              <a:rPr lang="en-US" altLang="zh-CN" dirty="0"/>
              <a:t>29 columns and 73000 rows</a:t>
            </a:r>
            <a:endParaRPr lang="zh-CN" altLang="en-US" dirty="0"/>
          </a:p>
        </p:txBody>
      </p:sp>
      <p:sp>
        <p:nvSpPr>
          <p:cNvPr id="7" name="TextBox 6">
            <a:extLst>
              <a:ext uri="{FF2B5EF4-FFF2-40B4-BE49-F238E27FC236}">
                <a16:creationId xmlns:a16="http://schemas.microsoft.com/office/drawing/2014/main" id="{C1276B1B-0D60-0D96-6C9D-00EC5683829D}"/>
              </a:ext>
            </a:extLst>
          </p:cNvPr>
          <p:cNvSpPr txBox="1"/>
          <p:nvPr/>
        </p:nvSpPr>
        <p:spPr>
          <a:xfrm>
            <a:off x="7946231" y="2402443"/>
            <a:ext cx="4121944" cy="2677656"/>
          </a:xfrm>
          <a:prstGeom prst="rect">
            <a:avLst/>
          </a:prstGeom>
          <a:noFill/>
        </p:spPr>
        <p:txBody>
          <a:bodyPr wrap="square">
            <a:spAutoFit/>
          </a:bodyPr>
          <a:lstStyle>
            <a:defPPr>
              <a:defRPr lang="zh-CN"/>
            </a:defPPr>
            <a:lvl1pP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342900" indent="-342900">
              <a:buFont typeface="Arial" panose="020B0604020202020204" pitchFamily="34" charset="0"/>
              <a:buChar char="•"/>
            </a:pPr>
            <a:r>
              <a:rPr lang="en-US" altLang="zh-CN" dirty="0"/>
              <a:t>ID</a:t>
            </a:r>
          </a:p>
          <a:p>
            <a:pPr marL="342900" indent="-342900">
              <a:buFont typeface="Arial" panose="020B0604020202020204" pitchFamily="34" charset="0"/>
              <a:buChar char="•"/>
            </a:pPr>
            <a:r>
              <a:rPr lang="en-US" altLang="zh-CN" dirty="0" err="1"/>
              <a:t>Log_price</a:t>
            </a:r>
            <a:endParaRPr lang="en-US" altLang="zh-CN" dirty="0"/>
          </a:p>
          <a:p>
            <a:pPr marL="342900" indent="-342900">
              <a:buFont typeface="Arial" panose="020B0604020202020204" pitchFamily="34" charset="0"/>
              <a:buChar char="•"/>
            </a:pPr>
            <a:r>
              <a:rPr lang="en-US" altLang="zh-CN" dirty="0" err="1"/>
              <a:t>Property_type</a:t>
            </a:r>
            <a:endParaRPr lang="en-US" altLang="zh-CN" dirty="0"/>
          </a:p>
          <a:p>
            <a:pPr marL="342900" indent="-342900">
              <a:buFont typeface="Arial" panose="020B0604020202020204" pitchFamily="34" charset="0"/>
              <a:buChar char="•"/>
            </a:pPr>
            <a:r>
              <a:rPr lang="en-US" altLang="zh-CN" dirty="0" err="1"/>
              <a:t>Room_type</a:t>
            </a:r>
            <a:endParaRPr lang="en-US" altLang="zh-CN" dirty="0"/>
          </a:p>
          <a:p>
            <a:pPr marL="342900" indent="-342900">
              <a:buFont typeface="Arial" panose="020B0604020202020204" pitchFamily="34" charset="0"/>
              <a:buChar char="•"/>
            </a:pPr>
            <a:r>
              <a:rPr lang="en-US" altLang="zh-CN" dirty="0"/>
              <a:t>Bathroom</a:t>
            </a:r>
          </a:p>
          <a:p>
            <a:pPr marL="342900" indent="-342900">
              <a:buFont typeface="Arial" panose="020B0604020202020204" pitchFamily="34" charset="0"/>
              <a:buChar char="•"/>
            </a:pPr>
            <a:r>
              <a:rPr lang="en-US" altLang="zh-CN" dirty="0"/>
              <a:t>City</a:t>
            </a:r>
          </a:p>
          <a:p>
            <a:pPr marL="342900" indent="-342900">
              <a:buFont typeface="Arial" panose="020B0604020202020204" pitchFamily="34" charset="0"/>
              <a:buChar char="•"/>
            </a:pPr>
            <a:r>
              <a:rPr lang="en-US" altLang="zh-CN" dirty="0"/>
              <a:t>….</a:t>
            </a:r>
            <a:endParaRPr lang="zh-CN" altLang="en-US" dirty="0"/>
          </a:p>
        </p:txBody>
      </p:sp>
    </p:spTree>
    <p:extLst>
      <p:ext uri="{BB962C8B-B14F-4D97-AF65-F5344CB8AC3E}">
        <p14:creationId xmlns:p14="http://schemas.microsoft.com/office/powerpoint/2010/main" val="2955892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2840842"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Introduction</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6" name="TextBox 5">
            <a:extLst>
              <a:ext uri="{FF2B5EF4-FFF2-40B4-BE49-F238E27FC236}">
                <a16:creationId xmlns:a16="http://schemas.microsoft.com/office/drawing/2014/main" id="{A307CF41-F9D8-E1C0-1F8C-57C78E9DA329}"/>
              </a:ext>
            </a:extLst>
          </p:cNvPr>
          <p:cNvSpPr txBox="1"/>
          <p:nvPr/>
        </p:nvSpPr>
        <p:spPr>
          <a:xfrm>
            <a:off x="1144772" y="1341723"/>
            <a:ext cx="8189119" cy="1200329"/>
          </a:xfrm>
          <a:prstGeom prst="rect">
            <a:avLst/>
          </a:prstGeom>
          <a:noFill/>
        </p:spPr>
        <p:txBody>
          <a:bodyPr wrap="square">
            <a:spAutoFit/>
          </a:bodyPr>
          <a:lstStyle>
            <a:defPPr>
              <a:defRPr lang="zh-CN"/>
            </a:defPPr>
            <a:lvl1pP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r>
              <a:rPr lang="en-US" altLang="zh-CN" dirty="0"/>
              <a:t>Project Target: </a:t>
            </a:r>
          </a:p>
          <a:p>
            <a:pPr marL="342900" indent="-342900">
              <a:buFont typeface="Arial" panose="020B0604020202020204" pitchFamily="34" charset="0"/>
              <a:buChar char="•"/>
            </a:pPr>
            <a:r>
              <a:rPr lang="en-US" altLang="zh-CN" dirty="0"/>
              <a:t>Predict the price by different factors </a:t>
            </a:r>
          </a:p>
          <a:p>
            <a:pPr marL="342900" indent="-342900">
              <a:buFont typeface="Arial" panose="020B0604020202020204" pitchFamily="34" charset="0"/>
              <a:buChar char="•"/>
            </a:pPr>
            <a:r>
              <a:rPr lang="en-US" altLang="zh-CN" dirty="0"/>
              <a:t>Find a good city with low lodging prices</a:t>
            </a:r>
            <a:endParaRPr lang="zh-CN" altLang="en-US" dirty="0"/>
          </a:p>
        </p:txBody>
      </p:sp>
      <p:pic>
        <p:nvPicPr>
          <p:cNvPr id="3074" name="Picture 2" descr="Vacation - Wikipedia">
            <a:extLst>
              <a:ext uri="{FF2B5EF4-FFF2-40B4-BE49-F238E27FC236}">
                <a16:creationId xmlns:a16="http://schemas.microsoft.com/office/drawing/2014/main" id="{2A7C7601-4F0C-E5D9-EAA1-14D30927F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005" y="2878694"/>
            <a:ext cx="8807990" cy="323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589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8514DFA4-CDCC-77DC-73D3-202ACFD9F8D5}"/>
              </a:ext>
            </a:extLst>
          </p:cNvPr>
          <p:cNvSpPr txBox="1"/>
          <p:nvPr/>
        </p:nvSpPr>
        <p:spPr>
          <a:xfrm>
            <a:off x="1896470" y="1593135"/>
            <a:ext cx="344196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1 Introduction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3" name="文本框 5">
            <a:extLst>
              <a:ext uri="{FF2B5EF4-FFF2-40B4-BE49-F238E27FC236}">
                <a16:creationId xmlns:a16="http://schemas.microsoft.com/office/drawing/2014/main" id="{A501955A-0148-E0F7-DACE-4A3522A08B9D}"/>
              </a:ext>
            </a:extLst>
          </p:cNvPr>
          <p:cNvSpPr txBox="1"/>
          <p:nvPr/>
        </p:nvSpPr>
        <p:spPr>
          <a:xfrm>
            <a:off x="1896470" y="2370685"/>
            <a:ext cx="4653838" cy="769441"/>
          </a:xfrm>
          <a:prstGeom prst="rect">
            <a:avLst/>
          </a:prstGeom>
          <a:noFill/>
        </p:spPr>
        <p:txBody>
          <a:bodyPr wrap="none" rtlCol="0">
            <a:spAutoFit/>
          </a:bodyPr>
          <a:lstStyle/>
          <a:p>
            <a:r>
              <a:rPr lang="en-US" altLang="zh-CN" sz="4400" b="1" dirty="0">
                <a:solidFill>
                  <a:schemeClr val="tx2"/>
                </a:solidFill>
                <a:latin typeface="华文中宋" panose="02010600040101010101" pitchFamily="2" charset="-122"/>
                <a:ea typeface="华文中宋" panose="02010600040101010101" pitchFamily="2" charset="-122"/>
              </a:rPr>
              <a:t>2 Data Cleaning</a:t>
            </a:r>
            <a:endParaRPr lang="zh-CN" altLang="en-US" sz="4400" b="1" dirty="0">
              <a:solidFill>
                <a:schemeClr val="tx2"/>
              </a:solidFill>
              <a:latin typeface="华文中宋" panose="02010600040101010101" pitchFamily="2" charset="-122"/>
              <a:ea typeface="华文中宋" panose="02010600040101010101" pitchFamily="2" charset="-122"/>
            </a:endParaRPr>
          </a:p>
        </p:txBody>
      </p:sp>
      <p:sp>
        <p:nvSpPr>
          <p:cNvPr id="5" name="文本框 5">
            <a:extLst>
              <a:ext uri="{FF2B5EF4-FFF2-40B4-BE49-F238E27FC236}">
                <a16:creationId xmlns:a16="http://schemas.microsoft.com/office/drawing/2014/main" id="{3F42950E-03A2-42F4-386E-8B3B62F36578}"/>
              </a:ext>
            </a:extLst>
          </p:cNvPr>
          <p:cNvSpPr txBox="1"/>
          <p:nvPr/>
        </p:nvSpPr>
        <p:spPr>
          <a:xfrm>
            <a:off x="1896470" y="3925785"/>
            <a:ext cx="4570482"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4 Regression Model</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8" name="文本框 5">
            <a:extLst>
              <a:ext uri="{FF2B5EF4-FFF2-40B4-BE49-F238E27FC236}">
                <a16:creationId xmlns:a16="http://schemas.microsoft.com/office/drawing/2014/main" id="{1E49EB52-91A5-87A7-D7D8-9A4DF8830BBF}"/>
              </a:ext>
            </a:extLst>
          </p:cNvPr>
          <p:cNvSpPr txBox="1"/>
          <p:nvPr/>
        </p:nvSpPr>
        <p:spPr>
          <a:xfrm>
            <a:off x="1896470" y="4703335"/>
            <a:ext cx="2432076"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5 Insights</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9" name="文本框 5">
            <a:extLst>
              <a:ext uri="{FF2B5EF4-FFF2-40B4-BE49-F238E27FC236}">
                <a16:creationId xmlns:a16="http://schemas.microsoft.com/office/drawing/2014/main" id="{36F86E51-ACCF-EC63-DC4B-AB8ECD2E8912}"/>
              </a:ext>
            </a:extLst>
          </p:cNvPr>
          <p:cNvSpPr txBox="1"/>
          <p:nvPr/>
        </p:nvSpPr>
        <p:spPr>
          <a:xfrm>
            <a:off x="1896470" y="5480883"/>
            <a:ext cx="6575839"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6 Conclusion and Extension</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
        <p:nvSpPr>
          <p:cNvPr id="10" name="文本框 5">
            <a:extLst>
              <a:ext uri="{FF2B5EF4-FFF2-40B4-BE49-F238E27FC236}">
                <a16:creationId xmlns:a16="http://schemas.microsoft.com/office/drawing/2014/main" id="{0927A467-10F2-B761-6F3F-6C82321F4799}"/>
              </a:ext>
            </a:extLst>
          </p:cNvPr>
          <p:cNvSpPr txBox="1"/>
          <p:nvPr/>
        </p:nvSpPr>
        <p:spPr>
          <a:xfrm>
            <a:off x="1896470" y="3148235"/>
            <a:ext cx="2342308" cy="646331"/>
          </a:xfrm>
          <a:prstGeom prst="rect">
            <a:avLst/>
          </a:prstGeom>
          <a:noFill/>
        </p:spPr>
        <p:txBody>
          <a:bodyPr wrap="none" rtlCol="0">
            <a:spAutoFit/>
          </a:bodyPr>
          <a:lstStyle/>
          <a:p>
            <a:r>
              <a:rPr lang="en-US" altLang="zh-CN" sz="3600" b="1" dirty="0">
                <a:solidFill>
                  <a:schemeClr val="tx2"/>
                </a:solidFill>
                <a:latin typeface="华文中宋" panose="02010600040101010101" pitchFamily="2" charset="-122"/>
                <a:ea typeface="华文中宋" panose="02010600040101010101" pitchFamily="2" charset="-122"/>
              </a:rPr>
              <a:t>3 Explore</a:t>
            </a:r>
            <a:endParaRPr lang="zh-CN" altLang="en-US" sz="3600" b="1" dirty="0">
              <a:solidFill>
                <a:schemeClr val="tx2"/>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15380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3185487"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Data Cleaning</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9" name="TextBox 8">
            <a:extLst>
              <a:ext uri="{FF2B5EF4-FFF2-40B4-BE49-F238E27FC236}">
                <a16:creationId xmlns:a16="http://schemas.microsoft.com/office/drawing/2014/main" id="{02B58344-66EF-146D-02D0-2C632F311D57}"/>
              </a:ext>
            </a:extLst>
          </p:cNvPr>
          <p:cNvSpPr txBox="1"/>
          <p:nvPr/>
        </p:nvSpPr>
        <p:spPr>
          <a:xfrm>
            <a:off x="754856" y="1746588"/>
            <a:ext cx="11056144"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b="1" dirty="0"/>
              <a:t>id</a:t>
            </a:r>
            <a:r>
              <a:rPr lang="en-US" altLang="zh-CN" dirty="0"/>
              <a:t> </a:t>
            </a:r>
            <a:r>
              <a:rPr lang="en-US" altLang="zh-CN" b="1" dirty="0"/>
              <a:t>amenities</a:t>
            </a:r>
            <a:r>
              <a:rPr lang="en-US" altLang="zh-CN" dirty="0"/>
              <a:t> </a:t>
            </a:r>
            <a:r>
              <a:rPr lang="en-US" altLang="zh-CN" b="1" dirty="0"/>
              <a:t>description</a:t>
            </a:r>
            <a:r>
              <a:rPr lang="en-US" altLang="zh-CN" dirty="0"/>
              <a:t> </a:t>
            </a:r>
            <a:r>
              <a:rPr lang="en-US" altLang="zh-CN" b="1" dirty="0"/>
              <a:t>name </a:t>
            </a:r>
            <a:r>
              <a:rPr lang="en-US" altLang="zh-CN" b="1" dirty="0" err="1"/>
              <a:t>neighbourhood</a:t>
            </a:r>
            <a:r>
              <a:rPr lang="en-US" altLang="zh-CN" b="1" dirty="0"/>
              <a:t> </a:t>
            </a:r>
            <a:r>
              <a:rPr lang="en-US" altLang="zh-CN" b="1" dirty="0" err="1"/>
              <a:t>thumbnail_url</a:t>
            </a:r>
            <a:endParaRPr lang="zh-CN" altLang="en-US" b="1" dirty="0"/>
          </a:p>
        </p:txBody>
      </p:sp>
      <p:sp>
        <p:nvSpPr>
          <p:cNvPr id="10" name="TextBox 9">
            <a:extLst>
              <a:ext uri="{FF2B5EF4-FFF2-40B4-BE49-F238E27FC236}">
                <a16:creationId xmlns:a16="http://schemas.microsoft.com/office/drawing/2014/main" id="{9D7A0BC3-41F7-3076-7816-1B0C7DACCFB4}"/>
              </a:ext>
            </a:extLst>
          </p:cNvPr>
          <p:cNvSpPr txBox="1"/>
          <p:nvPr/>
        </p:nvSpPr>
        <p:spPr>
          <a:xfrm>
            <a:off x="754856" y="1284923"/>
            <a:ext cx="11056144"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Exclude text data and location name related data:</a:t>
            </a:r>
            <a:endParaRPr lang="zh-CN" altLang="en-US" dirty="0"/>
          </a:p>
        </p:txBody>
      </p:sp>
      <p:pic>
        <p:nvPicPr>
          <p:cNvPr id="12" name="Picture 11">
            <a:extLst>
              <a:ext uri="{FF2B5EF4-FFF2-40B4-BE49-F238E27FC236}">
                <a16:creationId xmlns:a16="http://schemas.microsoft.com/office/drawing/2014/main" id="{C297D042-5088-6A81-94AA-55D39B8952F4}"/>
              </a:ext>
            </a:extLst>
          </p:cNvPr>
          <p:cNvPicPr>
            <a:picLocks noChangeAspect="1"/>
          </p:cNvPicPr>
          <p:nvPr/>
        </p:nvPicPr>
        <p:blipFill>
          <a:blip r:embed="rId2"/>
          <a:stretch>
            <a:fillRect/>
          </a:stretch>
        </p:blipFill>
        <p:spPr>
          <a:xfrm>
            <a:off x="1129453" y="2997476"/>
            <a:ext cx="1464997" cy="2183499"/>
          </a:xfrm>
          <a:prstGeom prst="rect">
            <a:avLst/>
          </a:prstGeom>
        </p:spPr>
      </p:pic>
      <p:pic>
        <p:nvPicPr>
          <p:cNvPr id="14" name="Picture 13">
            <a:extLst>
              <a:ext uri="{FF2B5EF4-FFF2-40B4-BE49-F238E27FC236}">
                <a16:creationId xmlns:a16="http://schemas.microsoft.com/office/drawing/2014/main" id="{9C84A08B-7179-73C2-F44F-5C85CA3ED8CD}"/>
              </a:ext>
            </a:extLst>
          </p:cNvPr>
          <p:cNvPicPr>
            <a:picLocks noChangeAspect="1"/>
          </p:cNvPicPr>
          <p:nvPr/>
        </p:nvPicPr>
        <p:blipFill>
          <a:blip r:embed="rId3"/>
          <a:stretch>
            <a:fillRect/>
          </a:stretch>
        </p:blipFill>
        <p:spPr>
          <a:xfrm>
            <a:off x="3521275" y="2368333"/>
            <a:ext cx="2674852" cy="2568163"/>
          </a:xfrm>
          <a:prstGeom prst="rect">
            <a:avLst/>
          </a:prstGeom>
        </p:spPr>
      </p:pic>
      <p:pic>
        <p:nvPicPr>
          <p:cNvPr id="16" name="Picture 15">
            <a:extLst>
              <a:ext uri="{FF2B5EF4-FFF2-40B4-BE49-F238E27FC236}">
                <a16:creationId xmlns:a16="http://schemas.microsoft.com/office/drawing/2014/main" id="{574529DD-04B3-5F48-B687-43EF042E4443}"/>
              </a:ext>
            </a:extLst>
          </p:cNvPr>
          <p:cNvPicPr>
            <a:picLocks noChangeAspect="1"/>
          </p:cNvPicPr>
          <p:nvPr/>
        </p:nvPicPr>
        <p:blipFill>
          <a:blip r:embed="rId4"/>
          <a:stretch>
            <a:fillRect/>
          </a:stretch>
        </p:blipFill>
        <p:spPr>
          <a:xfrm>
            <a:off x="7140324" y="2344095"/>
            <a:ext cx="2552921" cy="1745131"/>
          </a:xfrm>
          <a:prstGeom prst="rect">
            <a:avLst/>
          </a:prstGeom>
        </p:spPr>
      </p:pic>
      <p:pic>
        <p:nvPicPr>
          <p:cNvPr id="18" name="Picture 17">
            <a:extLst>
              <a:ext uri="{FF2B5EF4-FFF2-40B4-BE49-F238E27FC236}">
                <a16:creationId xmlns:a16="http://schemas.microsoft.com/office/drawing/2014/main" id="{327B680F-3651-8870-2DF2-E40CED941FC6}"/>
              </a:ext>
            </a:extLst>
          </p:cNvPr>
          <p:cNvPicPr>
            <a:picLocks noChangeAspect="1"/>
          </p:cNvPicPr>
          <p:nvPr/>
        </p:nvPicPr>
        <p:blipFill>
          <a:blip r:embed="rId5"/>
          <a:stretch>
            <a:fillRect/>
          </a:stretch>
        </p:blipFill>
        <p:spPr>
          <a:xfrm>
            <a:off x="3391724" y="4520749"/>
            <a:ext cx="2804403" cy="1775614"/>
          </a:xfrm>
          <a:prstGeom prst="rect">
            <a:avLst/>
          </a:prstGeom>
        </p:spPr>
      </p:pic>
      <p:pic>
        <p:nvPicPr>
          <p:cNvPr id="20" name="Picture 19">
            <a:extLst>
              <a:ext uri="{FF2B5EF4-FFF2-40B4-BE49-F238E27FC236}">
                <a16:creationId xmlns:a16="http://schemas.microsoft.com/office/drawing/2014/main" id="{1BC57862-DD21-29A8-7F42-900AAD08F9A9}"/>
              </a:ext>
            </a:extLst>
          </p:cNvPr>
          <p:cNvPicPr>
            <a:picLocks noChangeAspect="1"/>
          </p:cNvPicPr>
          <p:nvPr/>
        </p:nvPicPr>
        <p:blipFill>
          <a:blip r:embed="rId6"/>
          <a:stretch>
            <a:fillRect/>
          </a:stretch>
        </p:blipFill>
        <p:spPr>
          <a:xfrm>
            <a:off x="7224151" y="4520749"/>
            <a:ext cx="2469094" cy="1988992"/>
          </a:xfrm>
          <a:prstGeom prst="rect">
            <a:avLst/>
          </a:prstGeom>
        </p:spPr>
      </p:pic>
    </p:spTree>
    <p:extLst>
      <p:ext uri="{BB962C8B-B14F-4D97-AF65-F5344CB8AC3E}">
        <p14:creationId xmlns:p14="http://schemas.microsoft.com/office/powerpoint/2010/main" val="3756900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595670-B8AB-E41E-0E54-34E5183B2614}"/>
              </a:ext>
            </a:extLst>
          </p:cNvPr>
          <p:cNvSpPr txBox="1"/>
          <p:nvPr/>
        </p:nvSpPr>
        <p:spPr>
          <a:xfrm>
            <a:off x="4403132" y="139958"/>
            <a:ext cx="3185487" cy="523220"/>
          </a:xfrm>
          <a:prstGeom prst="rect">
            <a:avLst/>
          </a:prstGeom>
          <a:noFill/>
        </p:spPr>
        <p:txBody>
          <a:bodyPr wrap="none" rtlCol="0">
            <a:spAutoFit/>
          </a:bodyPr>
          <a:lstStyle/>
          <a:p>
            <a:r>
              <a:rPr lang="en-US" altLang="zh-CN" sz="2800" b="1" spc="300" dirty="0">
                <a:solidFill>
                  <a:schemeClr val="tx2">
                    <a:lumMod val="75000"/>
                  </a:schemeClr>
                </a:solidFill>
                <a:latin typeface="华文中宋" panose="02010600040101010101" pitchFamily="2" charset="-122"/>
                <a:ea typeface="华文中宋" panose="02010600040101010101" pitchFamily="2" charset="-122"/>
              </a:rPr>
              <a:t>Data Cleaning</a:t>
            </a:r>
            <a:endParaRPr lang="zh-CN" altLang="en-US" sz="2800" b="1" spc="300" dirty="0">
              <a:solidFill>
                <a:schemeClr val="tx2">
                  <a:lumMod val="75000"/>
                </a:schemeClr>
              </a:solidFill>
              <a:latin typeface="华文中宋" panose="02010600040101010101" pitchFamily="2" charset="-122"/>
              <a:ea typeface="华文中宋" panose="02010600040101010101" pitchFamily="2" charset="-122"/>
            </a:endParaRPr>
          </a:p>
        </p:txBody>
      </p:sp>
      <p:sp>
        <p:nvSpPr>
          <p:cNvPr id="10" name="TextBox 9">
            <a:extLst>
              <a:ext uri="{FF2B5EF4-FFF2-40B4-BE49-F238E27FC236}">
                <a16:creationId xmlns:a16="http://schemas.microsoft.com/office/drawing/2014/main" id="{9D7A0BC3-41F7-3076-7816-1B0C7DACCFB4}"/>
              </a:ext>
            </a:extLst>
          </p:cNvPr>
          <p:cNvSpPr txBox="1"/>
          <p:nvPr/>
        </p:nvSpPr>
        <p:spPr>
          <a:xfrm>
            <a:off x="754856" y="1284923"/>
            <a:ext cx="11056144" cy="461665"/>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pPr marL="0" indent="0">
              <a:buNone/>
            </a:pPr>
            <a:r>
              <a:rPr lang="en-US" altLang="zh-CN" dirty="0"/>
              <a:t>Deal with the NA missing data</a:t>
            </a:r>
            <a:endParaRPr lang="zh-CN" altLang="en-US" dirty="0"/>
          </a:p>
        </p:txBody>
      </p:sp>
      <p:pic>
        <p:nvPicPr>
          <p:cNvPr id="4" name="Picture 3">
            <a:extLst>
              <a:ext uri="{FF2B5EF4-FFF2-40B4-BE49-F238E27FC236}">
                <a16:creationId xmlns:a16="http://schemas.microsoft.com/office/drawing/2014/main" id="{C60293F6-EB2D-8DCF-8036-C3BF22621BE3}"/>
              </a:ext>
            </a:extLst>
          </p:cNvPr>
          <p:cNvPicPr>
            <a:picLocks noChangeAspect="1"/>
          </p:cNvPicPr>
          <p:nvPr/>
        </p:nvPicPr>
        <p:blipFill>
          <a:blip r:embed="rId2"/>
          <a:stretch>
            <a:fillRect/>
          </a:stretch>
        </p:blipFill>
        <p:spPr>
          <a:xfrm>
            <a:off x="269081" y="2066971"/>
            <a:ext cx="6123956" cy="4019504"/>
          </a:xfrm>
          <a:prstGeom prst="rect">
            <a:avLst/>
          </a:prstGeom>
        </p:spPr>
      </p:pic>
      <p:sp>
        <p:nvSpPr>
          <p:cNvPr id="5" name="Rectangle 4">
            <a:extLst>
              <a:ext uri="{FF2B5EF4-FFF2-40B4-BE49-F238E27FC236}">
                <a16:creationId xmlns:a16="http://schemas.microsoft.com/office/drawing/2014/main" id="{C79BAD7B-0D23-5207-7CEA-578284C534C8}"/>
              </a:ext>
            </a:extLst>
          </p:cNvPr>
          <p:cNvSpPr/>
          <p:nvPr/>
        </p:nvSpPr>
        <p:spPr>
          <a:xfrm>
            <a:off x="192881" y="3533774"/>
            <a:ext cx="1959769" cy="1428751"/>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6C952133-1D3E-C201-DC68-C80AD4A55DDC}"/>
              </a:ext>
            </a:extLst>
          </p:cNvPr>
          <p:cNvSpPr/>
          <p:nvPr/>
        </p:nvSpPr>
        <p:spPr>
          <a:xfrm>
            <a:off x="2228850" y="3524250"/>
            <a:ext cx="3857625" cy="542926"/>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A167CAA4-86AF-8151-2F99-64ECB6771140}"/>
              </a:ext>
            </a:extLst>
          </p:cNvPr>
          <p:cNvSpPr/>
          <p:nvPr/>
        </p:nvSpPr>
        <p:spPr>
          <a:xfrm>
            <a:off x="3067050" y="2528910"/>
            <a:ext cx="1057275" cy="542926"/>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F32AFABD-BA76-7C98-DAD2-81232D4113C1}"/>
              </a:ext>
            </a:extLst>
          </p:cNvPr>
          <p:cNvSpPr/>
          <p:nvPr/>
        </p:nvSpPr>
        <p:spPr>
          <a:xfrm>
            <a:off x="3074194" y="3986189"/>
            <a:ext cx="1057275" cy="542926"/>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 name="TextBox 18">
            <a:extLst>
              <a:ext uri="{FF2B5EF4-FFF2-40B4-BE49-F238E27FC236}">
                <a16:creationId xmlns:a16="http://schemas.microsoft.com/office/drawing/2014/main" id="{C8F49169-E9B0-F316-F240-FDEC45E4FBF7}"/>
              </a:ext>
            </a:extLst>
          </p:cNvPr>
          <p:cNvSpPr txBox="1"/>
          <p:nvPr/>
        </p:nvSpPr>
        <p:spPr>
          <a:xfrm>
            <a:off x="6418806" y="1746588"/>
            <a:ext cx="5619750" cy="4154984"/>
          </a:xfrm>
          <a:prstGeom prst="rect">
            <a:avLst/>
          </a:prstGeom>
          <a:noFill/>
        </p:spPr>
        <p:txBody>
          <a:bodyPr wrap="square">
            <a:spAutoFit/>
          </a:bodyPr>
          <a:lstStyle>
            <a:defPPr>
              <a:defRPr lang="zh-CN"/>
            </a:defPPr>
            <a:lvl1pPr marL="342900" indent="-342900">
              <a:buFont typeface="Arial" panose="020B0604020202020204" pitchFamily="34" charset="0"/>
              <a:buChar char="•"/>
              <a:defRPr sz="2400" b="0" i="0">
                <a:solidFill>
                  <a:schemeClr val="accent5">
                    <a:lumMod val="50000"/>
                  </a:schemeClr>
                </a:solidFill>
                <a:effectLst/>
                <a:latin typeface="Times New Roman" panose="02020603050405020304" pitchFamily="18" charset="0"/>
                <a:cs typeface="Times New Roman" panose="02020603050405020304" pitchFamily="18" charset="0"/>
              </a:defRPr>
            </a:lvl1pPr>
          </a:lstStyle>
          <a:p>
            <a:r>
              <a:rPr lang="en-US" altLang="zh-CN" dirty="0"/>
              <a:t>For </a:t>
            </a:r>
            <a:r>
              <a:rPr lang="en-US" altLang="zh-CN" dirty="0" err="1"/>
              <a:t>host_identity_verified</a:t>
            </a:r>
            <a:r>
              <a:rPr lang="en-US" altLang="zh-CN" dirty="0"/>
              <a:t> related:</a:t>
            </a:r>
            <a:r>
              <a:rPr lang="zh-CN" altLang="en-US" dirty="0"/>
              <a:t> </a:t>
            </a:r>
            <a:r>
              <a:rPr lang="en-US" altLang="zh-CN" dirty="0"/>
              <a:t>Delete</a:t>
            </a:r>
          </a:p>
          <a:p>
            <a:endParaRPr lang="en-US" altLang="zh-CN" dirty="0"/>
          </a:p>
          <a:p>
            <a:endParaRPr lang="en-US" altLang="zh-CN" dirty="0"/>
          </a:p>
          <a:p>
            <a:r>
              <a:rPr lang="en-US" altLang="zh-CN" dirty="0"/>
              <a:t>For bathrooms: 0</a:t>
            </a:r>
          </a:p>
          <a:p>
            <a:endParaRPr lang="en-US" altLang="zh-CN" dirty="0"/>
          </a:p>
          <a:p>
            <a:endParaRPr lang="en-US" altLang="zh-CN" dirty="0"/>
          </a:p>
          <a:p>
            <a:r>
              <a:rPr lang="en-US" altLang="zh-CN" dirty="0"/>
              <a:t>For review related: 2017/11/01</a:t>
            </a:r>
          </a:p>
          <a:p>
            <a:endParaRPr lang="en-US" altLang="zh-CN" dirty="0"/>
          </a:p>
          <a:p>
            <a:endParaRPr lang="en-US" altLang="zh-CN" dirty="0"/>
          </a:p>
          <a:p>
            <a:r>
              <a:rPr lang="en-US" altLang="zh-CN" dirty="0"/>
              <a:t>For beds and bedrooms and scores: average</a:t>
            </a:r>
          </a:p>
        </p:txBody>
      </p:sp>
    </p:spTree>
    <p:extLst>
      <p:ext uri="{BB962C8B-B14F-4D97-AF65-F5344CB8AC3E}">
        <p14:creationId xmlns:p14="http://schemas.microsoft.com/office/powerpoint/2010/main" val="241504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788</Words>
  <Application>Microsoft Office PowerPoint</Application>
  <PresentationFormat>Widescreen</PresentationFormat>
  <Paragraphs>145</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华文中宋</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Tonghua Lin</dc:creator>
  <cp:lastModifiedBy>Tonghua Lin</cp:lastModifiedBy>
  <cp:revision>1</cp:revision>
  <dcterms:created xsi:type="dcterms:W3CDTF">2023-09-26T03:00:47Z</dcterms:created>
  <dcterms:modified xsi:type="dcterms:W3CDTF">2024-04-29T19:44:18Z</dcterms:modified>
</cp:coreProperties>
</file>